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69" r:id="rId3"/>
    <p:sldId id="272" r:id="rId4"/>
    <p:sldId id="270" r:id="rId5"/>
    <p:sldId id="256" r:id="rId6"/>
    <p:sldId id="257" r:id="rId7"/>
    <p:sldId id="271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4630400" cy="8229600"/>
  <p:notesSz cx="8229600" cy="14630400"/>
  <p:embeddedFontLst>
    <p:embeddedFont>
      <p:font typeface="Brygada 1918 Bold" pitchFamily="2" charset="0"/>
      <p:bold r:id="rId18"/>
    </p:embeddedFont>
    <p:embeddedFont>
      <p:font typeface="Montserrat Light" pitchFamily="2" charset="0"/>
      <p:regular r:id="rId19"/>
      <p:italic r:id="rId20"/>
    </p:embeddedFont>
    <p:embeddedFont>
      <p:font typeface="Montserrat Medium" pitchFamily="2" charset="0"/>
      <p:regular r:id="rId21"/>
      <p:italic r:id="rId22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342BA1-9F3C-47B9-B07D-CD4C2AF7B0D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56CC3E0-FA6A-4A9C-841C-3A7E98765D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50" kern="1200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rPr>
            <a:t>Identificar los riesgos no sistémicos y sistémicos de inversión en el mercado de valores.</a:t>
          </a:r>
          <a:endParaRPr lang="en-US" sz="1650" kern="1200" dirty="0">
            <a:solidFill>
              <a:srgbClr val="F4CAB8"/>
            </a:solidFill>
            <a:latin typeface="Montserrat Medium" pitchFamily="34" charset="0"/>
            <a:ea typeface="Montserrat Medium" pitchFamily="34" charset="-122"/>
            <a:cs typeface="Montserrat Medium" pitchFamily="34" charset="-120"/>
          </a:endParaRPr>
        </a:p>
      </dgm:t>
    </dgm:pt>
    <dgm:pt modelId="{4570865B-E929-480C-B837-DF3FD6B6DC6F}" type="parTrans" cxnId="{6072A36A-D17A-49D6-B148-3022FDE2D24B}">
      <dgm:prSet/>
      <dgm:spPr/>
      <dgm:t>
        <a:bodyPr/>
        <a:lstStyle/>
        <a:p>
          <a:endParaRPr lang="en-US"/>
        </a:p>
      </dgm:t>
    </dgm:pt>
    <dgm:pt modelId="{1788F644-267A-4871-909E-866F604CA2D6}" type="sibTrans" cxnId="{6072A36A-D17A-49D6-B148-3022FDE2D24B}">
      <dgm:prSet/>
      <dgm:spPr/>
      <dgm:t>
        <a:bodyPr/>
        <a:lstStyle/>
        <a:p>
          <a:endParaRPr lang="en-US"/>
        </a:p>
      </dgm:t>
    </dgm:pt>
    <dgm:pt modelId="{669735A4-5830-424C-A5F0-885BBCCFB7C0}">
      <dgm:prSet custT="1"/>
      <dgm:spPr>
        <a:noFill/>
        <a:ln>
          <a:noFill/>
        </a:ln>
        <a:effectLst/>
      </dgm:spPr>
      <dgm:t>
        <a:bodyPr spcFirstLastPara="0" vert="horz" wrap="square" lIns="158077" tIns="158077" rIns="158077" bIns="158077" numCol="1" spcCol="1270" anchor="ctr" anchorCtr="0"/>
        <a:lstStyle/>
        <a:p>
          <a:pPr marL="0" lvl="0" indent="0" algn="l" defTabSz="7334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50" kern="1200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rPr>
            <a:t>Construir portafolios de inversiones utilizando información bursátil.</a:t>
          </a:r>
          <a:endParaRPr lang="en-US" sz="1650" kern="1200" dirty="0">
            <a:solidFill>
              <a:srgbClr val="F4CAB8"/>
            </a:solidFill>
            <a:latin typeface="Montserrat Medium" pitchFamily="34" charset="0"/>
            <a:ea typeface="Montserrat Medium" pitchFamily="34" charset="-122"/>
            <a:cs typeface="Montserrat Medium" pitchFamily="34" charset="-120"/>
          </a:endParaRPr>
        </a:p>
      </dgm:t>
    </dgm:pt>
    <dgm:pt modelId="{B880D618-EC29-4649-9C9E-CED56D6A0FAE}" type="parTrans" cxnId="{C1407D80-CAB0-432F-B149-03EBC7B9895D}">
      <dgm:prSet/>
      <dgm:spPr/>
      <dgm:t>
        <a:bodyPr/>
        <a:lstStyle/>
        <a:p>
          <a:endParaRPr lang="en-US"/>
        </a:p>
      </dgm:t>
    </dgm:pt>
    <dgm:pt modelId="{B2B635C5-46D9-49E0-945B-6E6B29BD21B5}" type="sibTrans" cxnId="{C1407D80-CAB0-432F-B149-03EBC7B9895D}">
      <dgm:prSet/>
      <dgm:spPr/>
      <dgm:t>
        <a:bodyPr/>
        <a:lstStyle/>
        <a:p>
          <a:endParaRPr lang="en-US"/>
        </a:p>
      </dgm:t>
    </dgm:pt>
    <dgm:pt modelId="{CFB94EB1-A190-4656-9F6B-25E6C1E4F8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50" kern="1200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rPr>
            <a:t>Identificar con pensamiento crítico la mejor metodología aplicable para cada tipo de inversionista. </a:t>
          </a:r>
          <a:endParaRPr lang="en-US" sz="1650" kern="1200" dirty="0">
            <a:solidFill>
              <a:srgbClr val="F4CAB8"/>
            </a:solidFill>
            <a:latin typeface="Montserrat Medium" pitchFamily="34" charset="0"/>
            <a:ea typeface="Montserrat Medium" pitchFamily="34" charset="-122"/>
            <a:cs typeface="Montserrat Medium" pitchFamily="34" charset="-120"/>
          </a:endParaRPr>
        </a:p>
      </dgm:t>
    </dgm:pt>
    <dgm:pt modelId="{56457CE2-13C1-436B-8777-5A37E4B9D92C}" type="parTrans" cxnId="{F875B5F6-98C5-4DF0-A7A6-BF6F50C0171D}">
      <dgm:prSet/>
      <dgm:spPr/>
      <dgm:t>
        <a:bodyPr/>
        <a:lstStyle/>
        <a:p>
          <a:endParaRPr lang="en-US"/>
        </a:p>
      </dgm:t>
    </dgm:pt>
    <dgm:pt modelId="{BD44DDD1-D49A-4D61-B529-88FDD91B3AAA}" type="sibTrans" cxnId="{F875B5F6-98C5-4DF0-A7A6-BF6F50C0171D}">
      <dgm:prSet/>
      <dgm:spPr/>
      <dgm:t>
        <a:bodyPr/>
        <a:lstStyle/>
        <a:p>
          <a:endParaRPr lang="en-US"/>
        </a:p>
      </dgm:t>
    </dgm:pt>
    <dgm:pt modelId="{8B2C44AE-9D5D-4A54-9FB1-8D8E83101BC3}" type="pres">
      <dgm:prSet presAssocID="{FC342BA1-9F3C-47B9-B07D-CD4C2AF7B0D6}" presName="root" presStyleCnt="0">
        <dgm:presLayoutVars>
          <dgm:dir/>
          <dgm:resizeHandles val="exact"/>
        </dgm:presLayoutVars>
      </dgm:prSet>
      <dgm:spPr/>
    </dgm:pt>
    <dgm:pt modelId="{7586CFE7-F1EC-4B51-8061-2CA8095E538D}" type="pres">
      <dgm:prSet presAssocID="{A56CC3E0-FA6A-4A9C-841C-3A7E98765D09}" presName="compNode" presStyleCnt="0"/>
      <dgm:spPr/>
    </dgm:pt>
    <dgm:pt modelId="{AC451D40-6D3D-440D-9175-DB77AC924087}" type="pres">
      <dgm:prSet presAssocID="{A56CC3E0-FA6A-4A9C-841C-3A7E98765D09}" presName="bgRect" presStyleLbl="bgShp" presStyleIdx="0" presStyleCnt="3"/>
      <dgm:spPr>
        <a:noFill/>
      </dgm:spPr>
    </dgm:pt>
    <dgm:pt modelId="{F82780D4-7A2E-41D0-8365-D65D9D13E37F}" type="pres">
      <dgm:prSet presAssocID="{A56CC3E0-FA6A-4A9C-841C-3A7E98765D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0A2F9D56-E906-419C-90C2-CD26D84AA5CF}" type="pres">
      <dgm:prSet presAssocID="{A56CC3E0-FA6A-4A9C-841C-3A7E98765D09}" presName="spaceRect" presStyleCnt="0"/>
      <dgm:spPr/>
    </dgm:pt>
    <dgm:pt modelId="{9F9B9251-B741-4C0A-84E4-C779F74A49F1}" type="pres">
      <dgm:prSet presAssocID="{A56CC3E0-FA6A-4A9C-841C-3A7E98765D09}" presName="parTx" presStyleLbl="revTx" presStyleIdx="0" presStyleCnt="3">
        <dgm:presLayoutVars>
          <dgm:chMax val="0"/>
          <dgm:chPref val="0"/>
        </dgm:presLayoutVars>
      </dgm:prSet>
      <dgm:spPr/>
    </dgm:pt>
    <dgm:pt modelId="{8E167926-2231-42E9-9DDF-9336A8EEA3A2}" type="pres">
      <dgm:prSet presAssocID="{1788F644-267A-4871-909E-866F604CA2D6}" presName="sibTrans" presStyleCnt="0"/>
      <dgm:spPr/>
    </dgm:pt>
    <dgm:pt modelId="{2D17B96A-CEB4-4C8A-B49C-0CBB0EFF2B78}" type="pres">
      <dgm:prSet presAssocID="{669735A4-5830-424C-A5F0-885BBCCFB7C0}" presName="compNode" presStyleCnt="0"/>
      <dgm:spPr/>
    </dgm:pt>
    <dgm:pt modelId="{E45878C2-AA98-4D47-9A71-D749F01B4787}" type="pres">
      <dgm:prSet presAssocID="{669735A4-5830-424C-A5F0-885BBCCFB7C0}" presName="bgRect" presStyleLbl="bgShp" presStyleIdx="1" presStyleCnt="3"/>
      <dgm:spPr>
        <a:noFill/>
      </dgm:spPr>
    </dgm:pt>
    <dgm:pt modelId="{4A045B64-D262-42F3-94C3-3CE9D65B5619}" type="pres">
      <dgm:prSet presAssocID="{669735A4-5830-424C-A5F0-885BBCCFB7C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tín"/>
        </a:ext>
      </dgm:extLst>
    </dgm:pt>
    <dgm:pt modelId="{F0814F6A-17F3-4EF3-96C9-E641EB03822F}" type="pres">
      <dgm:prSet presAssocID="{669735A4-5830-424C-A5F0-885BBCCFB7C0}" presName="spaceRect" presStyleCnt="0"/>
      <dgm:spPr/>
    </dgm:pt>
    <dgm:pt modelId="{9B4B519F-189B-4A4A-A9BE-40099389D0C4}" type="pres">
      <dgm:prSet presAssocID="{669735A4-5830-424C-A5F0-885BBCCFB7C0}" presName="parTx" presStyleLbl="revTx" presStyleIdx="1" presStyleCnt="3">
        <dgm:presLayoutVars>
          <dgm:chMax val="0"/>
          <dgm:chPref val="0"/>
        </dgm:presLayoutVars>
      </dgm:prSet>
      <dgm:spPr>
        <a:xfrm>
          <a:off x="1725158" y="1867692"/>
          <a:ext cx="10893561" cy="1493643"/>
        </a:xfrm>
        <a:prstGeom prst="rect">
          <a:avLst/>
        </a:prstGeom>
      </dgm:spPr>
    </dgm:pt>
    <dgm:pt modelId="{34D09F71-89E7-453D-9D58-53C0AAEBCBB0}" type="pres">
      <dgm:prSet presAssocID="{B2B635C5-46D9-49E0-945B-6E6B29BD21B5}" presName="sibTrans" presStyleCnt="0"/>
      <dgm:spPr/>
    </dgm:pt>
    <dgm:pt modelId="{F9272962-BB3A-40A1-B889-9857E7AC7E61}" type="pres">
      <dgm:prSet presAssocID="{CFB94EB1-A190-4656-9F6B-25E6C1E4F849}" presName="compNode" presStyleCnt="0"/>
      <dgm:spPr/>
    </dgm:pt>
    <dgm:pt modelId="{9DE537C8-47F4-49D9-A6FB-4F068451A2C4}" type="pres">
      <dgm:prSet presAssocID="{CFB94EB1-A190-4656-9F6B-25E6C1E4F849}" presName="bgRect" presStyleLbl="bgShp" presStyleIdx="2" presStyleCnt="3"/>
      <dgm:spPr>
        <a:noFill/>
      </dgm:spPr>
    </dgm:pt>
    <dgm:pt modelId="{F9317936-F8D0-4900-B17A-B7D11CB8A8DD}" type="pres">
      <dgm:prSet presAssocID="{CFB94EB1-A190-4656-9F6B-25E6C1E4F8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55B2C8-BB5E-4363-A797-1E888975CABD}" type="pres">
      <dgm:prSet presAssocID="{CFB94EB1-A190-4656-9F6B-25E6C1E4F849}" presName="spaceRect" presStyleCnt="0"/>
      <dgm:spPr/>
    </dgm:pt>
    <dgm:pt modelId="{D9D3C744-1512-45C6-9B92-13369B6D8609}" type="pres">
      <dgm:prSet presAssocID="{CFB94EB1-A190-4656-9F6B-25E6C1E4F8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FBC206-601C-44D9-B8FC-B2CA97D73389}" type="presOf" srcId="{FC342BA1-9F3C-47B9-B07D-CD4C2AF7B0D6}" destId="{8B2C44AE-9D5D-4A54-9FB1-8D8E83101BC3}" srcOrd="0" destOrd="0" presId="urn:microsoft.com/office/officeart/2018/2/layout/IconVerticalSolidList"/>
    <dgm:cxn modelId="{6072A36A-D17A-49D6-B148-3022FDE2D24B}" srcId="{FC342BA1-9F3C-47B9-B07D-CD4C2AF7B0D6}" destId="{A56CC3E0-FA6A-4A9C-841C-3A7E98765D09}" srcOrd="0" destOrd="0" parTransId="{4570865B-E929-480C-B837-DF3FD6B6DC6F}" sibTransId="{1788F644-267A-4871-909E-866F604CA2D6}"/>
    <dgm:cxn modelId="{C1407D80-CAB0-432F-B149-03EBC7B9895D}" srcId="{FC342BA1-9F3C-47B9-B07D-CD4C2AF7B0D6}" destId="{669735A4-5830-424C-A5F0-885BBCCFB7C0}" srcOrd="1" destOrd="0" parTransId="{B880D618-EC29-4649-9C9E-CED56D6A0FAE}" sibTransId="{B2B635C5-46D9-49E0-945B-6E6B29BD21B5}"/>
    <dgm:cxn modelId="{18900F84-7D1F-4A92-A802-6B75B9320F62}" type="presOf" srcId="{669735A4-5830-424C-A5F0-885BBCCFB7C0}" destId="{9B4B519F-189B-4A4A-A9BE-40099389D0C4}" srcOrd="0" destOrd="0" presId="urn:microsoft.com/office/officeart/2018/2/layout/IconVerticalSolidList"/>
    <dgm:cxn modelId="{1D46F693-188A-456F-BC67-2904BDEF97B9}" type="presOf" srcId="{A56CC3E0-FA6A-4A9C-841C-3A7E98765D09}" destId="{9F9B9251-B741-4C0A-84E4-C779F74A49F1}" srcOrd="0" destOrd="0" presId="urn:microsoft.com/office/officeart/2018/2/layout/IconVerticalSolidList"/>
    <dgm:cxn modelId="{53B6F7A2-925F-41C1-BECB-D4F6CB0FDED3}" type="presOf" srcId="{CFB94EB1-A190-4656-9F6B-25E6C1E4F849}" destId="{D9D3C744-1512-45C6-9B92-13369B6D8609}" srcOrd="0" destOrd="0" presId="urn:microsoft.com/office/officeart/2018/2/layout/IconVerticalSolidList"/>
    <dgm:cxn modelId="{F875B5F6-98C5-4DF0-A7A6-BF6F50C0171D}" srcId="{FC342BA1-9F3C-47B9-B07D-CD4C2AF7B0D6}" destId="{CFB94EB1-A190-4656-9F6B-25E6C1E4F849}" srcOrd="2" destOrd="0" parTransId="{56457CE2-13C1-436B-8777-5A37E4B9D92C}" sibTransId="{BD44DDD1-D49A-4D61-B529-88FDD91B3AAA}"/>
    <dgm:cxn modelId="{44857039-9263-454E-B56B-686D77846B2F}" type="presParOf" srcId="{8B2C44AE-9D5D-4A54-9FB1-8D8E83101BC3}" destId="{7586CFE7-F1EC-4B51-8061-2CA8095E538D}" srcOrd="0" destOrd="0" presId="urn:microsoft.com/office/officeart/2018/2/layout/IconVerticalSolidList"/>
    <dgm:cxn modelId="{DC46AD52-CCA3-441E-8449-06FAA42E4A82}" type="presParOf" srcId="{7586CFE7-F1EC-4B51-8061-2CA8095E538D}" destId="{AC451D40-6D3D-440D-9175-DB77AC924087}" srcOrd="0" destOrd="0" presId="urn:microsoft.com/office/officeart/2018/2/layout/IconVerticalSolidList"/>
    <dgm:cxn modelId="{E28E1FB3-3A27-4BFD-A950-940503179792}" type="presParOf" srcId="{7586CFE7-F1EC-4B51-8061-2CA8095E538D}" destId="{F82780D4-7A2E-41D0-8365-D65D9D13E37F}" srcOrd="1" destOrd="0" presId="urn:microsoft.com/office/officeart/2018/2/layout/IconVerticalSolidList"/>
    <dgm:cxn modelId="{317F2156-0613-4987-A6D5-8B7DFD1F0827}" type="presParOf" srcId="{7586CFE7-F1EC-4B51-8061-2CA8095E538D}" destId="{0A2F9D56-E906-419C-90C2-CD26D84AA5CF}" srcOrd="2" destOrd="0" presId="urn:microsoft.com/office/officeart/2018/2/layout/IconVerticalSolidList"/>
    <dgm:cxn modelId="{A980A8BB-5ECA-4CE7-8835-017E6585AD47}" type="presParOf" srcId="{7586CFE7-F1EC-4B51-8061-2CA8095E538D}" destId="{9F9B9251-B741-4C0A-84E4-C779F74A49F1}" srcOrd="3" destOrd="0" presId="urn:microsoft.com/office/officeart/2018/2/layout/IconVerticalSolidList"/>
    <dgm:cxn modelId="{4F5157BF-1402-472F-BAC4-CDB160A83F97}" type="presParOf" srcId="{8B2C44AE-9D5D-4A54-9FB1-8D8E83101BC3}" destId="{8E167926-2231-42E9-9DDF-9336A8EEA3A2}" srcOrd="1" destOrd="0" presId="urn:microsoft.com/office/officeart/2018/2/layout/IconVerticalSolidList"/>
    <dgm:cxn modelId="{922481B8-6DFF-46CD-8D6B-05C6B3BE018A}" type="presParOf" srcId="{8B2C44AE-9D5D-4A54-9FB1-8D8E83101BC3}" destId="{2D17B96A-CEB4-4C8A-B49C-0CBB0EFF2B78}" srcOrd="2" destOrd="0" presId="urn:microsoft.com/office/officeart/2018/2/layout/IconVerticalSolidList"/>
    <dgm:cxn modelId="{E05E2D3A-8BC6-4CD2-AEDA-F104E58975FD}" type="presParOf" srcId="{2D17B96A-CEB4-4C8A-B49C-0CBB0EFF2B78}" destId="{E45878C2-AA98-4D47-9A71-D749F01B4787}" srcOrd="0" destOrd="0" presId="urn:microsoft.com/office/officeart/2018/2/layout/IconVerticalSolidList"/>
    <dgm:cxn modelId="{808A72CF-EE50-401A-B3D9-DC388381CC36}" type="presParOf" srcId="{2D17B96A-CEB4-4C8A-B49C-0CBB0EFF2B78}" destId="{4A045B64-D262-42F3-94C3-3CE9D65B5619}" srcOrd="1" destOrd="0" presId="urn:microsoft.com/office/officeart/2018/2/layout/IconVerticalSolidList"/>
    <dgm:cxn modelId="{3EF5B8DE-C127-4E43-9036-940E93F957D0}" type="presParOf" srcId="{2D17B96A-CEB4-4C8A-B49C-0CBB0EFF2B78}" destId="{F0814F6A-17F3-4EF3-96C9-E641EB03822F}" srcOrd="2" destOrd="0" presId="urn:microsoft.com/office/officeart/2018/2/layout/IconVerticalSolidList"/>
    <dgm:cxn modelId="{595297DA-286B-40CB-A27D-727DC08DD4E0}" type="presParOf" srcId="{2D17B96A-CEB4-4C8A-B49C-0CBB0EFF2B78}" destId="{9B4B519F-189B-4A4A-A9BE-40099389D0C4}" srcOrd="3" destOrd="0" presId="urn:microsoft.com/office/officeart/2018/2/layout/IconVerticalSolidList"/>
    <dgm:cxn modelId="{6D7300E4-3BF3-4B43-A819-B3C28AF47030}" type="presParOf" srcId="{8B2C44AE-9D5D-4A54-9FB1-8D8E83101BC3}" destId="{34D09F71-89E7-453D-9D58-53C0AAEBCBB0}" srcOrd="3" destOrd="0" presId="urn:microsoft.com/office/officeart/2018/2/layout/IconVerticalSolidList"/>
    <dgm:cxn modelId="{6668FB3C-0B4A-46CB-B8BD-1B8B609C2CFA}" type="presParOf" srcId="{8B2C44AE-9D5D-4A54-9FB1-8D8E83101BC3}" destId="{F9272962-BB3A-40A1-B889-9857E7AC7E61}" srcOrd="4" destOrd="0" presId="urn:microsoft.com/office/officeart/2018/2/layout/IconVerticalSolidList"/>
    <dgm:cxn modelId="{DC24F1FD-6787-496E-B8AF-C41E895106D5}" type="presParOf" srcId="{F9272962-BB3A-40A1-B889-9857E7AC7E61}" destId="{9DE537C8-47F4-49D9-A6FB-4F068451A2C4}" srcOrd="0" destOrd="0" presId="urn:microsoft.com/office/officeart/2018/2/layout/IconVerticalSolidList"/>
    <dgm:cxn modelId="{C6DFCA76-D4A1-4B5C-85E3-25B9223B3D23}" type="presParOf" srcId="{F9272962-BB3A-40A1-B889-9857E7AC7E61}" destId="{F9317936-F8D0-4900-B17A-B7D11CB8A8DD}" srcOrd="1" destOrd="0" presId="urn:microsoft.com/office/officeart/2018/2/layout/IconVerticalSolidList"/>
    <dgm:cxn modelId="{FCFE7E87-4B74-4BA2-A582-6D27BBAA3243}" type="presParOf" srcId="{F9272962-BB3A-40A1-B889-9857E7AC7E61}" destId="{6555B2C8-BB5E-4363-A797-1E888975CABD}" srcOrd="2" destOrd="0" presId="urn:microsoft.com/office/officeart/2018/2/layout/IconVerticalSolidList"/>
    <dgm:cxn modelId="{28091A62-3A8E-4616-ADDC-069BC737A631}" type="presParOf" srcId="{F9272962-BB3A-40A1-B889-9857E7AC7E61}" destId="{D9D3C744-1512-45C6-9B92-13369B6D86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51D40-6D3D-440D-9175-DB77AC924087}">
      <dsp:nvSpPr>
        <dsp:cNvPr id="0" name=""/>
        <dsp:cNvSpPr/>
      </dsp:nvSpPr>
      <dsp:spPr>
        <a:xfrm>
          <a:off x="0" y="638"/>
          <a:ext cx="12618720" cy="1493643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780D4-7A2E-41D0-8365-D65D9D13E37F}">
      <dsp:nvSpPr>
        <dsp:cNvPr id="0" name=""/>
        <dsp:cNvSpPr/>
      </dsp:nvSpPr>
      <dsp:spPr>
        <a:xfrm>
          <a:off x="451827" y="336708"/>
          <a:ext cx="821503" cy="821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B9251-B741-4C0A-84E4-C779F74A49F1}">
      <dsp:nvSpPr>
        <dsp:cNvPr id="0" name=""/>
        <dsp:cNvSpPr/>
      </dsp:nvSpPr>
      <dsp:spPr>
        <a:xfrm>
          <a:off x="1725158" y="638"/>
          <a:ext cx="10893561" cy="1493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77" tIns="158077" rIns="158077" bIns="158077" numCol="1" spcCol="1270" anchor="ctr" anchorCtr="0">
          <a:noAutofit/>
        </a:bodyPr>
        <a:lstStyle/>
        <a:p>
          <a:pPr marL="0" lvl="0" indent="0" algn="l" defTabSz="7334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50" kern="1200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rPr>
            <a:t>Identificar los riesgos no sistémicos y sistémicos de inversión en el mercado de valores.</a:t>
          </a:r>
          <a:endParaRPr lang="en-US" sz="1650" kern="1200" dirty="0">
            <a:solidFill>
              <a:srgbClr val="F4CAB8"/>
            </a:solidFill>
            <a:latin typeface="Montserrat Medium" pitchFamily="34" charset="0"/>
            <a:ea typeface="Montserrat Medium" pitchFamily="34" charset="-122"/>
            <a:cs typeface="Montserrat Medium" pitchFamily="34" charset="-120"/>
          </a:endParaRPr>
        </a:p>
      </dsp:txBody>
      <dsp:txXfrm>
        <a:off x="1725158" y="638"/>
        <a:ext cx="10893561" cy="1493643"/>
      </dsp:txXfrm>
    </dsp:sp>
    <dsp:sp modelId="{E45878C2-AA98-4D47-9A71-D749F01B4787}">
      <dsp:nvSpPr>
        <dsp:cNvPr id="0" name=""/>
        <dsp:cNvSpPr/>
      </dsp:nvSpPr>
      <dsp:spPr>
        <a:xfrm>
          <a:off x="0" y="1867692"/>
          <a:ext cx="12618720" cy="1493643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45B64-D262-42F3-94C3-3CE9D65B5619}">
      <dsp:nvSpPr>
        <dsp:cNvPr id="0" name=""/>
        <dsp:cNvSpPr/>
      </dsp:nvSpPr>
      <dsp:spPr>
        <a:xfrm>
          <a:off x="451827" y="2203762"/>
          <a:ext cx="821503" cy="821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B519F-189B-4A4A-A9BE-40099389D0C4}">
      <dsp:nvSpPr>
        <dsp:cNvPr id="0" name=""/>
        <dsp:cNvSpPr/>
      </dsp:nvSpPr>
      <dsp:spPr>
        <a:xfrm>
          <a:off x="1725158" y="1867692"/>
          <a:ext cx="10893561" cy="1493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77" tIns="158077" rIns="158077" bIns="158077" numCol="1" spcCol="1270" anchor="ctr" anchorCtr="0">
          <a:noAutofit/>
        </a:bodyPr>
        <a:lstStyle/>
        <a:p>
          <a:pPr marL="0" lvl="0" indent="0" algn="l" defTabSz="7334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50" kern="1200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rPr>
            <a:t>Construir portafolios de inversiones utilizando información bursátil.</a:t>
          </a:r>
          <a:endParaRPr lang="en-US" sz="1650" kern="1200" dirty="0">
            <a:solidFill>
              <a:srgbClr val="F4CAB8"/>
            </a:solidFill>
            <a:latin typeface="Montserrat Medium" pitchFamily="34" charset="0"/>
            <a:ea typeface="Montserrat Medium" pitchFamily="34" charset="-122"/>
            <a:cs typeface="Montserrat Medium" pitchFamily="34" charset="-120"/>
          </a:endParaRPr>
        </a:p>
      </dsp:txBody>
      <dsp:txXfrm>
        <a:off x="1725158" y="1867692"/>
        <a:ext cx="10893561" cy="1493643"/>
      </dsp:txXfrm>
    </dsp:sp>
    <dsp:sp modelId="{9DE537C8-47F4-49D9-A6FB-4F068451A2C4}">
      <dsp:nvSpPr>
        <dsp:cNvPr id="0" name=""/>
        <dsp:cNvSpPr/>
      </dsp:nvSpPr>
      <dsp:spPr>
        <a:xfrm>
          <a:off x="0" y="3734747"/>
          <a:ext cx="12618720" cy="1493643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317936-F8D0-4900-B17A-B7D11CB8A8DD}">
      <dsp:nvSpPr>
        <dsp:cNvPr id="0" name=""/>
        <dsp:cNvSpPr/>
      </dsp:nvSpPr>
      <dsp:spPr>
        <a:xfrm>
          <a:off x="451827" y="4070816"/>
          <a:ext cx="821503" cy="821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C744-1512-45C6-9B92-13369B6D8609}">
      <dsp:nvSpPr>
        <dsp:cNvPr id="0" name=""/>
        <dsp:cNvSpPr/>
      </dsp:nvSpPr>
      <dsp:spPr>
        <a:xfrm>
          <a:off x="1725158" y="3734747"/>
          <a:ext cx="10893561" cy="1493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77" tIns="158077" rIns="158077" bIns="158077" numCol="1" spcCol="1270" anchor="ctr" anchorCtr="0">
          <a:noAutofit/>
        </a:bodyPr>
        <a:lstStyle/>
        <a:p>
          <a:pPr marL="0" lvl="0" indent="0" algn="l" defTabSz="7334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50" kern="1200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rPr>
            <a:t>Identificar con pensamiento crítico la mejor metodología aplicable para cada tipo de inversionista. </a:t>
          </a:r>
          <a:endParaRPr lang="en-US" sz="1650" kern="1200" dirty="0">
            <a:solidFill>
              <a:srgbClr val="F4CAB8"/>
            </a:solidFill>
            <a:latin typeface="Montserrat Medium" pitchFamily="34" charset="0"/>
            <a:ea typeface="Montserrat Medium" pitchFamily="34" charset="-122"/>
            <a:cs typeface="Montserrat Medium" pitchFamily="34" charset="-120"/>
          </a:endParaRPr>
        </a:p>
      </dsp:txBody>
      <dsp:txXfrm>
        <a:off x="1725158" y="3734747"/>
        <a:ext cx="10893561" cy="1493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1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ED5C5-2719-D5FB-6392-08340D7D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1BA6D-2F62-3757-FC39-6BA9CABEE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40658-7A7A-8DE3-7DC2-9BC37EFC7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F0028-0971-46F6-70A5-3F48B55A4C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73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53C6E-9464-029C-1C7A-861DD7AD2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D85C9A-4485-11E5-2A6B-9FE2BD777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B29355-B8E1-3591-BFE7-8E630F4EC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4943-466F-44CF-8475-7D799B681984}" type="datetimeFigureOut">
              <a:rPr lang="es-EC" smtClean="0"/>
              <a:t>1/12/2025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75F94D-2FF6-97F8-AEB2-C96E765DF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990C77-922D-3CF0-3C99-6066104F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07FF3-0D35-46C8-9B7A-F9ED2D199B4E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4923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2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capacitaciones@misdat0s.com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www.bolsadequito.com/index.ph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7B273B51-1CD3-FD77-1844-24AEA502237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476339" y="245652"/>
            <a:ext cx="12065000" cy="3513138"/>
          </a:xfrm>
        </p:spPr>
        <p:txBody>
          <a:bodyPr anchor="b">
            <a:normAutofit/>
          </a:bodyPr>
          <a:lstStyle/>
          <a:p>
            <a:pPr algn="l"/>
            <a:r>
              <a:rPr lang="es-ES" sz="5800" b="1" dirty="0">
                <a:solidFill>
                  <a:srgbClr val="FFFFFF"/>
                </a:solidFill>
                <a:latin typeface="Avenir Black" panose="02000503020000020003" pitchFamily="2" charset="0"/>
              </a:rPr>
              <a:t>MINERÍA Y ANÁLISIS DE DATOS PARA LA TOMA DE DECISIONES</a:t>
            </a:r>
            <a:endParaRPr lang="es-EC" sz="5800" b="1" dirty="0">
              <a:solidFill>
                <a:srgbClr val="FFFFFF"/>
              </a:solidFill>
              <a:latin typeface="Avenir Black" panose="02000503020000020003" pitchFamily="2" charset="0"/>
            </a:endParaRP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AF390DC-8DA0-F1D8-B347-6C283E971DF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05409" y="5197903"/>
            <a:ext cx="12007850" cy="1749425"/>
          </a:xfrm>
        </p:spPr>
        <p:txBody>
          <a:bodyPr anchor="ctr">
            <a:normAutofit/>
          </a:bodyPr>
          <a:lstStyle/>
          <a:p>
            <a:pPr marL="0" indent="0" algn="l">
              <a:buNone/>
            </a:pPr>
            <a:r>
              <a:rPr lang="es-ES" sz="2500" dirty="0">
                <a:solidFill>
                  <a:schemeClr val="bg1"/>
                </a:solidFill>
                <a:latin typeface="Avenir Medium" panose="02000503020000020003" pitchFamily="2" charset="0"/>
              </a:rPr>
              <a:t>Sebastián Jácome</a:t>
            </a:r>
          </a:p>
          <a:p>
            <a:pPr marL="0" indent="0" algn="l">
              <a:buNone/>
            </a:pPr>
            <a:r>
              <a:rPr lang="es-ES" sz="2500" dirty="0">
                <a:solidFill>
                  <a:schemeClr val="bg1"/>
                </a:solidFill>
                <a:latin typeface="Avenir Medium" panose="02000503020000020003" pitchFamily="2" charset="0"/>
              </a:rPr>
              <a:t>Diciembre 2025</a:t>
            </a:r>
            <a:endParaRPr lang="es-EC" sz="25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pic>
        <p:nvPicPr>
          <p:cNvPr id="2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657F05EF-2619-160D-9828-9F504D63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9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938451"/>
            <a:ext cx="7905988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Actividad Rápida: Clasifica el Riesgo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49260" y="1937504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Pon a prueba tus conocimientos identificando el tipo de riesgo en cada escenario.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260" y="2841903"/>
            <a:ext cx="4234577" cy="2306598"/>
          </a:xfrm>
          <a:prstGeom prst="roundRect">
            <a:avLst>
              <a:gd name="adj" fmla="val 6343"/>
            </a:avLst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Shape 3"/>
          <p:cNvSpPr/>
          <p:nvPr/>
        </p:nvSpPr>
        <p:spPr>
          <a:xfrm>
            <a:off x="749260" y="2811423"/>
            <a:ext cx="4234577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Shape 4"/>
          <p:cNvSpPr/>
          <p:nvPr/>
        </p:nvSpPr>
        <p:spPr>
          <a:xfrm>
            <a:off x="2545437" y="2520791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7" name="Text 5"/>
          <p:cNvSpPr/>
          <p:nvPr/>
        </p:nvSpPr>
        <p:spPr>
          <a:xfrm>
            <a:off x="2738080" y="2681288"/>
            <a:ext cx="25681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93815" y="3377089"/>
            <a:ext cx="374546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Caída del 10% en una acción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93815" y="4219099"/>
            <a:ext cx="374546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¿Qué tipo de riesgo se manifiesta aquí?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5197912" y="2841903"/>
            <a:ext cx="4234577" cy="2306598"/>
          </a:xfrm>
          <a:prstGeom prst="roundRect">
            <a:avLst>
              <a:gd name="adj" fmla="val 6343"/>
            </a:avLst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1" name="Shape 9"/>
          <p:cNvSpPr/>
          <p:nvPr/>
        </p:nvSpPr>
        <p:spPr>
          <a:xfrm>
            <a:off x="5197912" y="2811423"/>
            <a:ext cx="4234577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2" name="Shape 10"/>
          <p:cNvSpPr/>
          <p:nvPr/>
        </p:nvSpPr>
        <p:spPr>
          <a:xfrm>
            <a:off x="6994088" y="2520791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3" name="Text 11"/>
          <p:cNvSpPr/>
          <p:nvPr/>
        </p:nvSpPr>
        <p:spPr>
          <a:xfrm>
            <a:off x="7186732" y="2681288"/>
            <a:ext cx="25681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42466" y="3377089"/>
            <a:ext cx="374546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Altos pasivos corrientes empresariales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42466" y="4219099"/>
            <a:ext cx="374546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Identifica el riesgo que enfrenta la empresa.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46563" y="2841903"/>
            <a:ext cx="4234577" cy="2306598"/>
          </a:xfrm>
          <a:prstGeom prst="roundRect">
            <a:avLst>
              <a:gd name="adj" fmla="val 6343"/>
            </a:avLst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7" name="Shape 15"/>
          <p:cNvSpPr/>
          <p:nvPr/>
        </p:nvSpPr>
        <p:spPr>
          <a:xfrm>
            <a:off x="9646563" y="2811423"/>
            <a:ext cx="4234577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8" name="Shape 16"/>
          <p:cNvSpPr/>
          <p:nvPr/>
        </p:nvSpPr>
        <p:spPr>
          <a:xfrm>
            <a:off x="11442740" y="2520791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9" name="Text 17"/>
          <p:cNvSpPr/>
          <p:nvPr/>
        </p:nvSpPr>
        <p:spPr>
          <a:xfrm>
            <a:off x="11635383" y="2681288"/>
            <a:ext cx="25681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91117" y="3377089"/>
            <a:ext cx="374546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Aumento de 200 pb en el riesgo país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1117" y="4219099"/>
            <a:ext cx="374546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¿Qué categoría de riesgo abarca esta situación?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9260" y="5683687"/>
            <a:ext cx="6458903" cy="1607344"/>
          </a:xfrm>
          <a:prstGeom prst="roundRect">
            <a:avLst>
              <a:gd name="adj" fmla="val 9102"/>
            </a:avLst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3" name="Shape 21"/>
          <p:cNvSpPr/>
          <p:nvPr/>
        </p:nvSpPr>
        <p:spPr>
          <a:xfrm>
            <a:off x="749260" y="5653207"/>
            <a:ext cx="6458903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4" name="Shape 22"/>
          <p:cNvSpPr/>
          <p:nvPr/>
        </p:nvSpPr>
        <p:spPr>
          <a:xfrm>
            <a:off x="3657600" y="5362575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5" name="Text 23"/>
          <p:cNvSpPr/>
          <p:nvPr/>
        </p:nvSpPr>
        <p:spPr>
          <a:xfrm>
            <a:off x="3850243" y="5523071"/>
            <a:ext cx="25681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93815" y="621887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Inflación inesperada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993815" y="6704052"/>
            <a:ext cx="596979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¿Cómo clasificarías este fenómeno económico?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422237" y="5683687"/>
            <a:ext cx="6458903" cy="1607344"/>
          </a:xfrm>
          <a:prstGeom prst="roundRect">
            <a:avLst>
              <a:gd name="adj" fmla="val 9102"/>
            </a:avLst>
          </a:prstGeom>
          <a:solidFill>
            <a:srgbClr val="5C2438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9" name="Shape 27"/>
          <p:cNvSpPr/>
          <p:nvPr/>
        </p:nvSpPr>
        <p:spPr>
          <a:xfrm>
            <a:off x="7422237" y="5653207"/>
            <a:ext cx="6458903" cy="12192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0" name="Shape 28"/>
          <p:cNvSpPr/>
          <p:nvPr/>
        </p:nvSpPr>
        <p:spPr>
          <a:xfrm>
            <a:off x="10330577" y="5362575"/>
            <a:ext cx="642223" cy="642223"/>
          </a:xfrm>
          <a:prstGeom prst="roundRect">
            <a:avLst>
              <a:gd name="adj" fmla="val 142380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1" name="Text 29"/>
          <p:cNvSpPr/>
          <p:nvPr/>
        </p:nvSpPr>
        <p:spPr>
          <a:xfrm>
            <a:off x="10523220" y="5523071"/>
            <a:ext cx="25681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7666792" y="6218873"/>
            <a:ext cx="385429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Caída del 20% en el petróleo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7666792" y="6704052"/>
            <a:ext cx="596979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Determina el tipo de riesgo asociado a este evento.</a:t>
            </a:r>
            <a:endParaRPr lang="en-US" sz="1650" dirty="0"/>
          </a:p>
        </p:txBody>
      </p:sp>
      <p:pic>
        <p:nvPicPr>
          <p:cNvPr id="36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57EE55BC-1497-EE30-CA02-5AC6AD6E2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13053"/>
            <a:ext cx="10426184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Riesgo de Mercado: La Volatilidad de los Precios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49260" y="1612106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Este riesgo se asocia a los movimientos imprevistos en los precios de los instrumentos financieros.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2409468"/>
            <a:ext cx="5277564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Medición del Riesgo de Mercado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49260" y="3051691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Retornos Diarios: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Cambio porcentual en el precio de un activo.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3469005"/>
            <a:ext cx="767024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Desviación Estándar: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Mide la dispersión de los retornos alrededor de su media.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9260" y="4228743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Volatilidad Anualizada: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Desviación estándar escalada para un año.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9260" y="4646057"/>
            <a:ext cx="767024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VaR (Value at Risk):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Una medida de la máxima pérdida esperada en un horizonte temporal dado, con cierta probabilidad.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333" y="2436257"/>
            <a:ext cx="4939427" cy="4939427"/>
          </a:xfrm>
          <a:prstGeom prst="rect">
            <a:avLst/>
          </a:prstGeom>
        </p:spPr>
      </p:pic>
      <p:pic>
        <p:nvPicPr>
          <p:cNvPr id="12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A0228763-D1CD-ED81-A8DA-8464F4AC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3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997" y="3211473"/>
            <a:ext cx="8959691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Riesgo Financiero: El Corazón del Balance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36997" y="4088844"/>
            <a:ext cx="1315640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 deriva directamente de cómo una empresa estructura sus fuentes de financiación y gestiona sus obligaciones.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6997" y="4662607"/>
            <a:ext cx="4245054" cy="2414349"/>
          </a:xfrm>
          <a:prstGeom prst="roundRect">
            <a:avLst>
              <a:gd name="adj" fmla="val 130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Shape 3"/>
          <p:cNvSpPr/>
          <p:nvPr/>
        </p:nvSpPr>
        <p:spPr>
          <a:xfrm>
            <a:off x="947499" y="4873109"/>
            <a:ext cx="631746" cy="631746"/>
          </a:xfrm>
          <a:prstGeom prst="roundRect">
            <a:avLst>
              <a:gd name="adj" fmla="val 14472724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212" y="5046821"/>
            <a:ext cx="284202" cy="284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7499" y="5715357"/>
            <a:ext cx="280785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Liquidez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7499" y="6192560"/>
            <a:ext cx="382404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Capacidad para cumplir obligaciones a corto plazo.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5192554" y="4662607"/>
            <a:ext cx="4245173" cy="2414349"/>
          </a:xfrm>
          <a:prstGeom prst="roundRect">
            <a:avLst>
              <a:gd name="adj" fmla="val 130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1" name="Shape 7"/>
          <p:cNvSpPr/>
          <p:nvPr/>
        </p:nvSpPr>
        <p:spPr>
          <a:xfrm>
            <a:off x="5403056" y="4873109"/>
            <a:ext cx="631746" cy="631746"/>
          </a:xfrm>
          <a:prstGeom prst="roundRect">
            <a:avLst>
              <a:gd name="adj" fmla="val 14472724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768" y="5046821"/>
            <a:ext cx="284202" cy="28420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03056" y="5715357"/>
            <a:ext cx="280785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Apalancamiento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403056" y="6192560"/>
            <a:ext cx="3824168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Uso de deuda para financiar activos.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9648230" y="4662607"/>
            <a:ext cx="4245173" cy="2414349"/>
          </a:xfrm>
          <a:prstGeom prst="roundRect">
            <a:avLst>
              <a:gd name="adj" fmla="val 130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6" name="Shape 11"/>
          <p:cNvSpPr/>
          <p:nvPr/>
        </p:nvSpPr>
        <p:spPr>
          <a:xfrm>
            <a:off x="9858732" y="4873109"/>
            <a:ext cx="631746" cy="631746"/>
          </a:xfrm>
          <a:prstGeom prst="roundRect">
            <a:avLst>
              <a:gd name="adj" fmla="val 14472724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2444" y="5046821"/>
            <a:ext cx="284202" cy="28420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58732" y="5715357"/>
            <a:ext cx="280785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Carga Financiera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858732" y="6192560"/>
            <a:ext cx="38241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Impacto de los costos de la deuda.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736997" y="7313771"/>
            <a:ext cx="1315640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Comprender estos componentes es crucial para evaluar la </a:t>
            </a: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solidez financiera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 una entidad.</a:t>
            </a:r>
            <a:endParaRPr lang="en-US" sz="1650" dirty="0"/>
          </a:p>
        </p:txBody>
      </p:sp>
      <p:pic>
        <p:nvPicPr>
          <p:cNvPr id="23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16A9C5AD-4A53-6316-9FAB-FDFD3A06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974" y="433626"/>
            <a:ext cx="6893600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Mini-Ejercicio: Ratios de Riesgo Financiero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51974" y="1169551"/>
            <a:ext cx="1352645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Calcula estos ratios clave para entender la salud financiera de una empresa.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1974" y="1757005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Ratios a Calcular: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51974" y="2177415"/>
            <a:ext cx="657082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Liquidez Corriente:</a:t>
            </a: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Activos Corrientes / Pasivos Corrientes.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1974" y="2484953"/>
            <a:ext cx="657082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ROA (Return on Assets):</a:t>
            </a: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en-US" sz="1200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Utilidad</a:t>
            </a: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Neta/ Activos Totales.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1974" y="2792492"/>
            <a:ext cx="657082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Capital de Trabajo:</a:t>
            </a: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Activos Corrientes - Pasivos Corrientes.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08" y="489228"/>
            <a:ext cx="6570821" cy="65708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51974" y="8702397"/>
            <a:ext cx="1352645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Estos indicadores ofrecen una visión rápida y efectiva de la situación financiera.</a:t>
            </a:r>
            <a:endParaRPr lang="en-US" sz="1200" dirty="0"/>
          </a:p>
        </p:txBody>
      </p:sp>
      <p:pic>
        <p:nvPicPr>
          <p:cNvPr id="13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F34565EC-7B9D-C3F1-B9B9-34237BB2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733901"/>
            <a:ext cx="9395341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Riesgo Macroeconómico: El Entorno Global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49260" y="1732955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Este riesgo surge de las condiciones económicas generales de un país y su impacto en las empresas.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841421" y="297108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PIB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3456265"/>
            <a:ext cx="39468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Crecimiento económico.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75" y="2316242"/>
            <a:ext cx="4596051" cy="459605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7478" y="3316545"/>
            <a:ext cx="320278" cy="3202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337" y="297108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Inflación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4337" y="3456265"/>
            <a:ext cx="39468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Aumento de precios.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175" y="2316242"/>
            <a:ext cx="4596051" cy="459605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2405" y="3316545"/>
            <a:ext cx="320278" cy="32027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4337" y="542972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Tasas de Interés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4337" y="5914906"/>
            <a:ext cx="39468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Costo del dinero.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175" y="2316242"/>
            <a:ext cx="4596051" cy="459605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2405" y="5591473"/>
            <a:ext cx="320278" cy="32027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41421" y="542972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Riesgo País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49260" y="5914906"/>
            <a:ext cx="39468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Percepción de riesgo de inversión.</a:t>
            </a:r>
            <a:endParaRPr lang="en-US" sz="16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7175" y="2316242"/>
            <a:ext cx="4596051" cy="4596051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7478" y="5591473"/>
            <a:ext cx="320278" cy="32027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260" y="7153156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Una comprensión profunda de estas variables es esencial para la toma de decisiones estratégicas.</a:t>
            </a:r>
            <a:endParaRPr lang="en-US" sz="1650" dirty="0"/>
          </a:p>
        </p:txBody>
      </p:sp>
      <p:pic>
        <p:nvPicPr>
          <p:cNvPr id="23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B3F7888E-458E-ADDF-5375-6ABC4B1E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255" y="719138"/>
            <a:ext cx="6410444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Conclusiones y Próximos Pasos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09255" y="1664732"/>
            <a:ext cx="1321188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 riesgo financiero es multidimensional, con conexiones intrínsecas entre el mercado, las finanzas internas y la macroeconomía.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2911197" y="2216825"/>
            <a:ext cx="2201942" cy="1512927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650" y="2830830"/>
            <a:ext cx="284917" cy="2849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15783" y="2419469"/>
            <a:ext cx="2702004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Conexión Profunda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5315783" y="2878693"/>
            <a:ext cx="8402717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Mercado, finanzas internas y entorno macroeconómico están interconectados, influyéndose mutuamente.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14461" y="3720227"/>
            <a:ext cx="8605361" cy="11430"/>
          </a:xfrm>
          <a:prstGeom prst="roundRect">
            <a:avLst>
              <a:gd name="adj" fmla="val 265954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9" name="Shape 6"/>
          <p:cNvSpPr/>
          <p:nvPr/>
        </p:nvSpPr>
        <p:spPr>
          <a:xfrm>
            <a:off x="1810226" y="3831074"/>
            <a:ext cx="4403884" cy="1512927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9650" y="4445079"/>
            <a:ext cx="284917" cy="2849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16754" y="4033718"/>
            <a:ext cx="2702004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Base para el Futuro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6416754" y="4492942"/>
            <a:ext cx="730174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Estos conceptos son el fundamento para módulos avanzados como Econometría, Markowitz y VaR.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315432" y="5334476"/>
            <a:ext cx="7504390" cy="11430"/>
          </a:xfrm>
          <a:prstGeom prst="roundRect">
            <a:avLst>
              <a:gd name="adj" fmla="val 265954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4" name="Shape 10"/>
          <p:cNvSpPr/>
          <p:nvPr/>
        </p:nvSpPr>
        <p:spPr>
          <a:xfrm>
            <a:off x="709255" y="5445323"/>
            <a:ext cx="6605945" cy="1512927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9769" y="6059329"/>
            <a:ext cx="284917" cy="28491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17844" y="5647968"/>
            <a:ext cx="2702004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Desarrollo Continuo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517844" y="6107192"/>
            <a:ext cx="620065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 gestión del riesgo es una habilidad crucial en el mundo financiero actual, en constante evolución.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09255" y="7186136"/>
            <a:ext cx="1321188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¡Gracias por su atención!</a:t>
            </a:r>
            <a:endParaRPr lang="en-US" sz="1550" dirty="0"/>
          </a:p>
        </p:txBody>
      </p:sp>
      <p:pic>
        <p:nvPicPr>
          <p:cNvPr id="21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C8D3847E-0A1D-EAF2-7B5A-C7A49BFE9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649EE-0EB9-0C2E-A1C1-3521B809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6B5A5-82C2-B45F-29C4-B0E56818448E}"/>
              </a:ext>
            </a:extLst>
          </p:cNvPr>
          <p:cNvSpPr txBox="1">
            <a:spLocks/>
          </p:cNvSpPr>
          <p:nvPr/>
        </p:nvSpPr>
        <p:spPr>
          <a:xfrm>
            <a:off x="1009498" y="616449"/>
            <a:ext cx="12607747" cy="908770"/>
          </a:xfrm>
          <a:noFill/>
          <a:ln/>
        </p:spPr>
        <p:txBody>
          <a:bodyPr wrap="square" lIns="0" tIns="0" rIns="0" bIns="0" rtlCol="0" anchor="t"/>
          <a:lstStyle>
            <a:defPPr>
              <a:defRPr lang="es-EC"/>
            </a:defPPr>
            <a:lvl1pPr indent="0">
              <a:lnSpc>
                <a:spcPts val="5600"/>
              </a:lnSpc>
              <a:buNone/>
              <a:defRPr sz="445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defRPr>
            </a:lvl1pPr>
          </a:lstStyle>
          <a:p>
            <a:r>
              <a:rPr lang="es-ES" dirty="0"/>
              <a:t>Objetivos</a:t>
            </a:r>
            <a:endParaRPr lang="es-EC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141D3FE-5E08-BF81-127F-A612D80D34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1991622"/>
              </p:ext>
            </p:extLst>
          </p:nvPr>
        </p:nvGraphicFramePr>
        <p:xfrm>
          <a:off x="1070978" y="2034116"/>
          <a:ext cx="12618720" cy="5229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8D391460-419A-6A15-B348-6656690B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2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231F3-06CF-FB39-D52D-1BE3BC28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71B2C181-FCB5-4822-3487-5CC7E957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Marcador de contenido 4">
            <a:extLst>
              <a:ext uri="{FF2B5EF4-FFF2-40B4-BE49-F238E27FC236}">
                <a16:creationId xmlns:a16="http://schemas.microsoft.com/office/drawing/2014/main" id="{FE385F70-7721-AA33-D798-70E30F0B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63" y="1548882"/>
            <a:ext cx="13260368" cy="6006255"/>
          </a:xfrm>
          <a:prstGeom prst="rect">
            <a:avLst/>
          </a:prstGeom>
        </p:spPr>
      </p:pic>
      <p:sp>
        <p:nvSpPr>
          <p:cNvPr id="35" name="Título 1">
            <a:extLst>
              <a:ext uri="{FF2B5EF4-FFF2-40B4-BE49-F238E27FC236}">
                <a16:creationId xmlns:a16="http://schemas.microsoft.com/office/drawing/2014/main" id="{7A43965E-4795-2B59-56E8-2794B3F3CC84}"/>
              </a:ext>
            </a:extLst>
          </p:cNvPr>
          <p:cNvSpPr txBox="1">
            <a:spLocks/>
          </p:cNvSpPr>
          <p:nvPr/>
        </p:nvSpPr>
        <p:spPr>
          <a:xfrm>
            <a:off x="681663" y="256032"/>
            <a:ext cx="6428054" cy="9233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  <a:latin typeface="Avenir Black" panose="02000503020000020003" pitchFamily="2" charset="0"/>
              </a:rPr>
              <a:t>DASHBORAD BURSÁTIL</a:t>
            </a:r>
            <a:endParaRPr lang="es-EC" b="1" dirty="0">
              <a:solidFill>
                <a:schemeClr val="bg1"/>
              </a:solidFill>
              <a:latin typeface="Avenir Black" panose="02000503020000020003" pitchFamily="2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CA9D0C5-182E-9F8C-40AD-F02ACF5152C0}"/>
              </a:ext>
            </a:extLst>
          </p:cNvPr>
          <p:cNvSpPr txBox="1"/>
          <p:nvPr/>
        </p:nvSpPr>
        <p:spPr>
          <a:xfrm>
            <a:off x="10202238" y="327170"/>
            <a:ext cx="418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hlinkClick r:id="rId5"/>
              </a:rPr>
              <a:t>capacitaciones@misdat0s.com</a:t>
            </a:r>
            <a:endParaRPr lang="es-EC" sz="18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r>
              <a:rPr lang="es-EC" dirty="0">
                <a:latin typeface="Calibri" panose="020F0502020204030204" pitchFamily="34" charset="0"/>
                <a:ea typeface="Aptos" panose="020B0004020202020204" pitchFamily="34" charset="0"/>
              </a:rPr>
              <a:t>27H/6n8*</a:t>
            </a:r>
            <a:r>
              <a:rPr lang="es-EC" dirty="0" err="1">
                <a:latin typeface="Calibri" panose="020F0502020204030204" pitchFamily="34" charset="0"/>
                <a:ea typeface="Aptos" panose="020B0004020202020204" pitchFamily="34" charset="0"/>
              </a:rPr>
              <a:t>vtVb</a:t>
            </a:r>
            <a:r>
              <a:rPr lang="es-EC" dirty="0">
                <a:latin typeface="Calibri" panose="020F0502020204030204" pitchFamily="34" charset="0"/>
                <a:ea typeface="Aptos" panose="020B0004020202020204" pitchFamily="34" charset="0"/>
              </a:rPr>
              <a:t>-x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4942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CCBFE-BC0B-D79F-BA63-EDC3E2994FBA}"/>
              </a:ext>
            </a:extLst>
          </p:cNvPr>
          <p:cNvSpPr txBox="1">
            <a:spLocks/>
          </p:cNvSpPr>
          <p:nvPr/>
        </p:nvSpPr>
        <p:spPr>
          <a:xfrm>
            <a:off x="2988921" y="410445"/>
            <a:ext cx="9222099" cy="938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s-EC"/>
            </a:defPPr>
            <a:lvl1pPr indent="0">
              <a:lnSpc>
                <a:spcPts val="5600"/>
              </a:lnSpc>
              <a:buNone/>
              <a:defRPr sz="445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defRPr>
            </a:lvl1pPr>
          </a:lstStyle>
          <a:p>
            <a:pPr algn="ctr"/>
            <a:r>
              <a:rPr lang="es-ES" dirty="0"/>
              <a:t>Sesgos cognitivos</a:t>
            </a:r>
            <a:endParaRPr lang="es-EC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3343F81-FCC3-F450-4457-BF73B63E3DC1}"/>
              </a:ext>
            </a:extLst>
          </p:cNvPr>
          <p:cNvGrpSpPr/>
          <p:nvPr/>
        </p:nvGrpSpPr>
        <p:grpSpPr>
          <a:xfrm>
            <a:off x="523986" y="1607089"/>
            <a:ext cx="13942026" cy="6304012"/>
            <a:chOff x="-315797" y="3297038"/>
            <a:chExt cx="24466050" cy="951811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816F0FC-A484-1ED6-EA80-336DF762EB8B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6890126" y="-524099"/>
              <a:ext cx="9518116" cy="17160390"/>
            </a:xfrm>
            <a:custGeom>
              <a:avLst/>
              <a:gdLst>
                <a:gd name="T0" fmla="*/ 1214 w 2066"/>
                <a:gd name="T1" fmla="*/ 1027 h 2359"/>
                <a:gd name="T2" fmla="*/ 1311 w 2066"/>
                <a:gd name="T3" fmla="*/ 870 h 2359"/>
                <a:gd name="T4" fmla="*/ 2003 w 2066"/>
                <a:gd name="T5" fmla="*/ 791 h 2359"/>
                <a:gd name="T6" fmla="*/ 1793 w 2066"/>
                <a:gd name="T7" fmla="*/ 670 h 2359"/>
                <a:gd name="T8" fmla="*/ 1581 w 2066"/>
                <a:gd name="T9" fmla="*/ 633 h 2359"/>
                <a:gd name="T10" fmla="*/ 1658 w 2066"/>
                <a:gd name="T11" fmla="*/ 440 h 2359"/>
                <a:gd name="T12" fmla="*/ 1432 w 2066"/>
                <a:gd name="T13" fmla="*/ 538 h 2359"/>
                <a:gd name="T14" fmla="*/ 1522 w 2066"/>
                <a:gd name="T15" fmla="*/ 378 h 2359"/>
                <a:gd name="T16" fmla="*/ 1325 w 2066"/>
                <a:gd name="T17" fmla="*/ 286 h 2359"/>
                <a:gd name="T18" fmla="*/ 1216 w 2066"/>
                <a:gd name="T19" fmla="*/ 288 h 2359"/>
                <a:gd name="T20" fmla="*/ 1159 w 2066"/>
                <a:gd name="T21" fmla="*/ 287 h 2359"/>
                <a:gd name="T22" fmla="*/ 1123 w 2066"/>
                <a:gd name="T23" fmla="*/ 736 h 2359"/>
                <a:gd name="T24" fmla="*/ 1049 w 2066"/>
                <a:gd name="T25" fmla="*/ 649 h 2359"/>
                <a:gd name="T26" fmla="*/ 1075 w 2066"/>
                <a:gd name="T27" fmla="*/ 526 h 2359"/>
                <a:gd name="T28" fmla="*/ 1043 w 2066"/>
                <a:gd name="T29" fmla="*/ 699 h 2359"/>
                <a:gd name="T30" fmla="*/ 1011 w 2066"/>
                <a:gd name="T31" fmla="*/ 432 h 2359"/>
                <a:gd name="T32" fmla="*/ 971 w 2066"/>
                <a:gd name="T33" fmla="*/ 327 h 2359"/>
                <a:gd name="T34" fmla="*/ 1172 w 2066"/>
                <a:gd name="T35" fmla="*/ 136 h 2359"/>
                <a:gd name="T36" fmla="*/ 1018 w 2066"/>
                <a:gd name="T37" fmla="*/ 75 h 2359"/>
                <a:gd name="T38" fmla="*/ 1013 w 2066"/>
                <a:gd name="T39" fmla="*/ 271 h 2359"/>
                <a:gd name="T40" fmla="*/ 869 w 2066"/>
                <a:gd name="T41" fmla="*/ 262 h 2359"/>
                <a:gd name="T42" fmla="*/ 699 w 2066"/>
                <a:gd name="T43" fmla="*/ 334 h 2359"/>
                <a:gd name="T44" fmla="*/ 667 w 2066"/>
                <a:gd name="T45" fmla="*/ 748 h 2359"/>
                <a:gd name="T46" fmla="*/ 672 w 2066"/>
                <a:gd name="T47" fmla="*/ 643 h 2359"/>
                <a:gd name="T48" fmla="*/ 592 w 2066"/>
                <a:gd name="T49" fmla="*/ 673 h 2359"/>
                <a:gd name="T50" fmla="*/ 510 w 2066"/>
                <a:gd name="T51" fmla="*/ 558 h 2359"/>
                <a:gd name="T52" fmla="*/ 488 w 2066"/>
                <a:gd name="T53" fmla="*/ 531 h 2359"/>
                <a:gd name="T54" fmla="*/ 574 w 2066"/>
                <a:gd name="T55" fmla="*/ 219 h 2359"/>
                <a:gd name="T56" fmla="*/ 411 w 2066"/>
                <a:gd name="T57" fmla="*/ 208 h 2359"/>
                <a:gd name="T58" fmla="*/ 355 w 2066"/>
                <a:gd name="T59" fmla="*/ 426 h 2359"/>
                <a:gd name="T60" fmla="*/ 110 w 2066"/>
                <a:gd name="T61" fmla="*/ 516 h 2359"/>
                <a:gd name="T62" fmla="*/ 383 w 2066"/>
                <a:gd name="T63" fmla="*/ 511 h 2359"/>
                <a:gd name="T64" fmla="*/ 701 w 2066"/>
                <a:gd name="T65" fmla="*/ 929 h 2359"/>
                <a:gd name="T66" fmla="*/ 643 w 2066"/>
                <a:gd name="T67" fmla="*/ 938 h 2359"/>
                <a:gd name="T68" fmla="*/ 263 w 2066"/>
                <a:gd name="T69" fmla="*/ 890 h 2359"/>
                <a:gd name="T70" fmla="*/ 135 w 2066"/>
                <a:gd name="T71" fmla="*/ 1106 h 2359"/>
                <a:gd name="T72" fmla="*/ 437 w 2066"/>
                <a:gd name="T73" fmla="*/ 1727 h 2359"/>
                <a:gd name="T74" fmla="*/ 130 w 2066"/>
                <a:gd name="T75" fmla="*/ 1979 h 2359"/>
                <a:gd name="T76" fmla="*/ 284 w 2066"/>
                <a:gd name="T77" fmla="*/ 1905 h 2359"/>
                <a:gd name="T78" fmla="*/ 477 w 2066"/>
                <a:gd name="T79" fmla="*/ 1839 h 2359"/>
                <a:gd name="T80" fmla="*/ 532 w 2066"/>
                <a:gd name="T81" fmla="*/ 1975 h 2359"/>
                <a:gd name="T82" fmla="*/ 689 w 2066"/>
                <a:gd name="T83" fmla="*/ 2041 h 2359"/>
                <a:gd name="T84" fmla="*/ 844 w 2066"/>
                <a:gd name="T85" fmla="*/ 1912 h 2359"/>
                <a:gd name="T86" fmla="*/ 939 w 2066"/>
                <a:gd name="T87" fmla="*/ 2055 h 2359"/>
                <a:gd name="T88" fmla="*/ 970 w 2066"/>
                <a:gd name="T89" fmla="*/ 2213 h 2359"/>
                <a:gd name="T90" fmla="*/ 1003 w 2066"/>
                <a:gd name="T91" fmla="*/ 1986 h 2359"/>
                <a:gd name="T92" fmla="*/ 1106 w 2066"/>
                <a:gd name="T93" fmla="*/ 2027 h 2359"/>
                <a:gd name="T94" fmla="*/ 1231 w 2066"/>
                <a:gd name="T95" fmla="*/ 2040 h 2359"/>
                <a:gd name="T96" fmla="*/ 1304 w 2066"/>
                <a:gd name="T97" fmla="*/ 1950 h 2359"/>
                <a:gd name="T98" fmla="*/ 1568 w 2066"/>
                <a:gd name="T99" fmla="*/ 2205 h 2359"/>
                <a:gd name="T100" fmla="*/ 1624 w 2066"/>
                <a:gd name="T101" fmla="*/ 2009 h 2359"/>
                <a:gd name="T102" fmla="*/ 1736 w 2066"/>
                <a:gd name="T103" fmla="*/ 1906 h 2359"/>
                <a:gd name="T104" fmla="*/ 1766 w 2066"/>
                <a:gd name="T105" fmla="*/ 1802 h 2359"/>
                <a:gd name="T106" fmla="*/ 1901 w 2066"/>
                <a:gd name="T107" fmla="*/ 1725 h 2359"/>
                <a:gd name="T108" fmla="*/ 691 w 2066"/>
                <a:gd name="T109" fmla="*/ 1772 h 2359"/>
                <a:gd name="T110" fmla="*/ 759 w 2066"/>
                <a:gd name="T111" fmla="*/ 1860 h 2359"/>
                <a:gd name="T112" fmla="*/ 862 w 2066"/>
                <a:gd name="T113" fmla="*/ 1658 h 2359"/>
                <a:gd name="T114" fmla="*/ 1125 w 2066"/>
                <a:gd name="T115" fmla="*/ 1878 h 2359"/>
                <a:gd name="T116" fmla="*/ 1190 w 2066"/>
                <a:gd name="T117" fmla="*/ 1819 h 2359"/>
                <a:gd name="T118" fmla="*/ 1336 w 2066"/>
                <a:gd name="T119" fmla="*/ 1840 h 2359"/>
                <a:gd name="T120" fmla="*/ 1435 w 2066"/>
                <a:gd name="T121" fmla="*/ 1921 h 2359"/>
                <a:gd name="T122" fmla="*/ 1565 w 2066"/>
                <a:gd name="T123" fmla="*/ 1825 h 2359"/>
                <a:gd name="T124" fmla="*/ 1441 w 2066"/>
                <a:gd name="T125" fmla="*/ 1765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6" h="2359">
                  <a:moveTo>
                    <a:pt x="1993" y="1743"/>
                  </a:moveTo>
                  <a:cubicBezTo>
                    <a:pt x="2019" y="1736"/>
                    <a:pt x="2041" y="1722"/>
                    <a:pt x="2066" y="1712"/>
                  </a:cubicBezTo>
                  <a:cubicBezTo>
                    <a:pt x="2059" y="1714"/>
                    <a:pt x="2053" y="1717"/>
                    <a:pt x="2047" y="1719"/>
                  </a:cubicBezTo>
                  <a:cubicBezTo>
                    <a:pt x="2022" y="1729"/>
                    <a:pt x="1995" y="1742"/>
                    <a:pt x="1967" y="1740"/>
                  </a:cubicBezTo>
                  <a:cubicBezTo>
                    <a:pt x="1936" y="1739"/>
                    <a:pt x="1906" y="1714"/>
                    <a:pt x="1881" y="1698"/>
                  </a:cubicBezTo>
                  <a:cubicBezTo>
                    <a:pt x="1906" y="1703"/>
                    <a:pt x="1927" y="1702"/>
                    <a:pt x="1950" y="1695"/>
                  </a:cubicBezTo>
                  <a:cubicBezTo>
                    <a:pt x="1973" y="1687"/>
                    <a:pt x="1993" y="1681"/>
                    <a:pt x="2017" y="1686"/>
                  </a:cubicBezTo>
                  <a:cubicBezTo>
                    <a:pt x="2004" y="1682"/>
                    <a:pt x="1991" y="1681"/>
                    <a:pt x="1977" y="1684"/>
                  </a:cubicBezTo>
                  <a:cubicBezTo>
                    <a:pt x="1958" y="1687"/>
                    <a:pt x="1941" y="1695"/>
                    <a:pt x="1922" y="1695"/>
                  </a:cubicBezTo>
                  <a:cubicBezTo>
                    <a:pt x="1899" y="1695"/>
                    <a:pt x="1877" y="1688"/>
                    <a:pt x="1855" y="1683"/>
                  </a:cubicBezTo>
                  <a:cubicBezTo>
                    <a:pt x="1796" y="1671"/>
                    <a:pt x="1736" y="1667"/>
                    <a:pt x="1677" y="1656"/>
                  </a:cubicBezTo>
                  <a:cubicBezTo>
                    <a:pt x="1657" y="1653"/>
                    <a:pt x="1636" y="1652"/>
                    <a:pt x="1616" y="1648"/>
                  </a:cubicBezTo>
                  <a:cubicBezTo>
                    <a:pt x="1589" y="1644"/>
                    <a:pt x="1562" y="1632"/>
                    <a:pt x="1536" y="1624"/>
                  </a:cubicBezTo>
                  <a:cubicBezTo>
                    <a:pt x="1478" y="1606"/>
                    <a:pt x="1420" y="1588"/>
                    <a:pt x="1360" y="1576"/>
                  </a:cubicBezTo>
                  <a:cubicBezTo>
                    <a:pt x="1326" y="1570"/>
                    <a:pt x="1221" y="1558"/>
                    <a:pt x="1193" y="1475"/>
                  </a:cubicBezTo>
                  <a:cubicBezTo>
                    <a:pt x="1177" y="1429"/>
                    <a:pt x="1149" y="1415"/>
                    <a:pt x="1137" y="1387"/>
                  </a:cubicBezTo>
                  <a:cubicBezTo>
                    <a:pt x="1125" y="1360"/>
                    <a:pt x="1130" y="1284"/>
                    <a:pt x="1125" y="1254"/>
                  </a:cubicBezTo>
                  <a:cubicBezTo>
                    <a:pt x="1122" y="1233"/>
                    <a:pt x="1123" y="1212"/>
                    <a:pt x="1122" y="1191"/>
                  </a:cubicBezTo>
                  <a:cubicBezTo>
                    <a:pt x="1122" y="1163"/>
                    <a:pt x="1120" y="1126"/>
                    <a:pt x="1136" y="1102"/>
                  </a:cubicBezTo>
                  <a:cubicBezTo>
                    <a:pt x="1145" y="1087"/>
                    <a:pt x="1164" y="1075"/>
                    <a:pt x="1177" y="1063"/>
                  </a:cubicBezTo>
                  <a:cubicBezTo>
                    <a:pt x="1190" y="1052"/>
                    <a:pt x="1202" y="1040"/>
                    <a:pt x="1214" y="1027"/>
                  </a:cubicBezTo>
                  <a:cubicBezTo>
                    <a:pt x="1224" y="1017"/>
                    <a:pt x="1229" y="1002"/>
                    <a:pt x="1232" y="988"/>
                  </a:cubicBezTo>
                  <a:cubicBezTo>
                    <a:pt x="1233" y="979"/>
                    <a:pt x="1233" y="970"/>
                    <a:pt x="1234" y="961"/>
                  </a:cubicBezTo>
                  <a:cubicBezTo>
                    <a:pt x="1245" y="957"/>
                    <a:pt x="1258" y="953"/>
                    <a:pt x="1271" y="954"/>
                  </a:cubicBezTo>
                  <a:cubicBezTo>
                    <a:pt x="1294" y="955"/>
                    <a:pt x="1316" y="966"/>
                    <a:pt x="1339" y="968"/>
                  </a:cubicBezTo>
                  <a:cubicBezTo>
                    <a:pt x="1351" y="970"/>
                    <a:pt x="1362" y="971"/>
                    <a:pt x="1374" y="971"/>
                  </a:cubicBezTo>
                  <a:cubicBezTo>
                    <a:pt x="1453" y="975"/>
                    <a:pt x="1529" y="972"/>
                    <a:pt x="1605" y="947"/>
                  </a:cubicBezTo>
                  <a:cubicBezTo>
                    <a:pt x="1540" y="963"/>
                    <a:pt x="1476" y="966"/>
                    <a:pt x="1409" y="959"/>
                  </a:cubicBezTo>
                  <a:cubicBezTo>
                    <a:pt x="1420" y="950"/>
                    <a:pt x="1429" y="939"/>
                    <a:pt x="1437" y="927"/>
                  </a:cubicBezTo>
                  <a:cubicBezTo>
                    <a:pt x="1441" y="922"/>
                    <a:pt x="1466" y="929"/>
                    <a:pt x="1473" y="929"/>
                  </a:cubicBezTo>
                  <a:cubicBezTo>
                    <a:pt x="1500" y="931"/>
                    <a:pt x="1524" y="926"/>
                    <a:pt x="1547" y="911"/>
                  </a:cubicBezTo>
                  <a:cubicBezTo>
                    <a:pt x="1513" y="930"/>
                    <a:pt x="1480" y="926"/>
                    <a:pt x="1443" y="918"/>
                  </a:cubicBezTo>
                  <a:cubicBezTo>
                    <a:pt x="1471" y="881"/>
                    <a:pt x="1513" y="882"/>
                    <a:pt x="1555" y="878"/>
                  </a:cubicBezTo>
                  <a:cubicBezTo>
                    <a:pt x="1526" y="879"/>
                    <a:pt x="1489" y="873"/>
                    <a:pt x="1463" y="890"/>
                  </a:cubicBezTo>
                  <a:cubicBezTo>
                    <a:pt x="1442" y="904"/>
                    <a:pt x="1429" y="925"/>
                    <a:pt x="1411" y="943"/>
                  </a:cubicBezTo>
                  <a:cubicBezTo>
                    <a:pt x="1406" y="947"/>
                    <a:pt x="1401" y="952"/>
                    <a:pt x="1395" y="955"/>
                  </a:cubicBezTo>
                  <a:cubicBezTo>
                    <a:pt x="1389" y="959"/>
                    <a:pt x="1383" y="957"/>
                    <a:pt x="1376" y="956"/>
                  </a:cubicBezTo>
                  <a:cubicBezTo>
                    <a:pt x="1359" y="954"/>
                    <a:pt x="1342" y="951"/>
                    <a:pt x="1326" y="947"/>
                  </a:cubicBezTo>
                  <a:cubicBezTo>
                    <a:pt x="1311" y="943"/>
                    <a:pt x="1297" y="936"/>
                    <a:pt x="1282" y="933"/>
                  </a:cubicBezTo>
                  <a:cubicBezTo>
                    <a:pt x="1266" y="930"/>
                    <a:pt x="1250" y="931"/>
                    <a:pt x="1234" y="934"/>
                  </a:cubicBezTo>
                  <a:cubicBezTo>
                    <a:pt x="1249" y="916"/>
                    <a:pt x="1256" y="879"/>
                    <a:pt x="1282" y="872"/>
                  </a:cubicBezTo>
                  <a:cubicBezTo>
                    <a:pt x="1291" y="870"/>
                    <a:pt x="1302" y="870"/>
                    <a:pt x="1311" y="870"/>
                  </a:cubicBezTo>
                  <a:cubicBezTo>
                    <a:pt x="1330" y="870"/>
                    <a:pt x="1349" y="868"/>
                    <a:pt x="1367" y="864"/>
                  </a:cubicBezTo>
                  <a:cubicBezTo>
                    <a:pt x="1404" y="855"/>
                    <a:pt x="1433" y="836"/>
                    <a:pt x="1460" y="811"/>
                  </a:cubicBezTo>
                  <a:cubicBezTo>
                    <a:pt x="1487" y="786"/>
                    <a:pt x="1513" y="762"/>
                    <a:pt x="1549" y="751"/>
                  </a:cubicBezTo>
                  <a:cubicBezTo>
                    <a:pt x="1568" y="745"/>
                    <a:pt x="1587" y="743"/>
                    <a:pt x="1606" y="743"/>
                  </a:cubicBezTo>
                  <a:cubicBezTo>
                    <a:pt x="1619" y="742"/>
                    <a:pt x="1647" y="739"/>
                    <a:pt x="1656" y="750"/>
                  </a:cubicBezTo>
                  <a:cubicBezTo>
                    <a:pt x="1667" y="762"/>
                    <a:pt x="1673" y="779"/>
                    <a:pt x="1681" y="793"/>
                  </a:cubicBezTo>
                  <a:cubicBezTo>
                    <a:pt x="1688" y="805"/>
                    <a:pt x="1697" y="814"/>
                    <a:pt x="1708" y="822"/>
                  </a:cubicBezTo>
                  <a:cubicBezTo>
                    <a:pt x="1708" y="855"/>
                    <a:pt x="1713" y="886"/>
                    <a:pt x="1748" y="898"/>
                  </a:cubicBezTo>
                  <a:cubicBezTo>
                    <a:pt x="1777" y="909"/>
                    <a:pt x="1810" y="905"/>
                    <a:pt x="1840" y="901"/>
                  </a:cubicBezTo>
                  <a:cubicBezTo>
                    <a:pt x="1814" y="902"/>
                    <a:pt x="1787" y="904"/>
                    <a:pt x="1762" y="896"/>
                  </a:cubicBezTo>
                  <a:cubicBezTo>
                    <a:pt x="1748" y="893"/>
                    <a:pt x="1734" y="885"/>
                    <a:pt x="1726" y="873"/>
                  </a:cubicBezTo>
                  <a:cubicBezTo>
                    <a:pt x="1718" y="860"/>
                    <a:pt x="1719" y="844"/>
                    <a:pt x="1719" y="830"/>
                  </a:cubicBezTo>
                  <a:cubicBezTo>
                    <a:pt x="1762" y="856"/>
                    <a:pt x="1812" y="846"/>
                    <a:pt x="1856" y="830"/>
                  </a:cubicBezTo>
                  <a:cubicBezTo>
                    <a:pt x="1817" y="842"/>
                    <a:pt x="1774" y="849"/>
                    <a:pt x="1735" y="829"/>
                  </a:cubicBezTo>
                  <a:cubicBezTo>
                    <a:pt x="1724" y="823"/>
                    <a:pt x="1713" y="814"/>
                    <a:pt x="1704" y="805"/>
                  </a:cubicBezTo>
                  <a:cubicBezTo>
                    <a:pt x="1690" y="790"/>
                    <a:pt x="1685" y="767"/>
                    <a:pt x="1675" y="749"/>
                  </a:cubicBezTo>
                  <a:cubicBezTo>
                    <a:pt x="1727" y="758"/>
                    <a:pt x="1778" y="778"/>
                    <a:pt x="1830" y="787"/>
                  </a:cubicBezTo>
                  <a:cubicBezTo>
                    <a:pt x="1884" y="796"/>
                    <a:pt x="1937" y="787"/>
                    <a:pt x="1990" y="778"/>
                  </a:cubicBezTo>
                  <a:cubicBezTo>
                    <a:pt x="1989" y="781"/>
                    <a:pt x="1986" y="788"/>
                    <a:pt x="1988" y="795"/>
                  </a:cubicBezTo>
                  <a:cubicBezTo>
                    <a:pt x="1990" y="804"/>
                    <a:pt x="2000" y="809"/>
                    <a:pt x="2000" y="809"/>
                  </a:cubicBezTo>
                  <a:cubicBezTo>
                    <a:pt x="2000" y="809"/>
                    <a:pt x="2005" y="800"/>
                    <a:pt x="2003" y="791"/>
                  </a:cubicBezTo>
                  <a:cubicBezTo>
                    <a:pt x="2000" y="782"/>
                    <a:pt x="1991" y="777"/>
                    <a:pt x="1991" y="777"/>
                  </a:cubicBezTo>
                  <a:cubicBezTo>
                    <a:pt x="1991" y="777"/>
                    <a:pt x="1991" y="778"/>
                    <a:pt x="1990" y="778"/>
                  </a:cubicBezTo>
                  <a:cubicBezTo>
                    <a:pt x="1944" y="783"/>
                    <a:pt x="1896" y="789"/>
                    <a:pt x="1849" y="780"/>
                  </a:cubicBezTo>
                  <a:cubicBezTo>
                    <a:pt x="1800" y="770"/>
                    <a:pt x="1753" y="749"/>
                    <a:pt x="1705" y="735"/>
                  </a:cubicBezTo>
                  <a:cubicBezTo>
                    <a:pt x="1726" y="737"/>
                    <a:pt x="1747" y="726"/>
                    <a:pt x="1765" y="716"/>
                  </a:cubicBezTo>
                  <a:cubicBezTo>
                    <a:pt x="1769" y="713"/>
                    <a:pt x="1785" y="701"/>
                    <a:pt x="1789" y="704"/>
                  </a:cubicBezTo>
                  <a:cubicBezTo>
                    <a:pt x="1797" y="709"/>
                    <a:pt x="1807" y="711"/>
                    <a:pt x="1816" y="713"/>
                  </a:cubicBezTo>
                  <a:cubicBezTo>
                    <a:pt x="1855" y="719"/>
                    <a:pt x="1897" y="710"/>
                    <a:pt x="1933" y="696"/>
                  </a:cubicBezTo>
                  <a:cubicBezTo>
                    <a:pt x="1937" y="697"/>
                    <a:pt x="1942" y="697"/>
                    <a:pt x="1947" y="695"/>
                  </a:cubicBezTo>
                  <a:cubicBezTo>
                    <a:pt x="1956" y="691"/>
                    <a:pt x="1960" y="681"/>
                    <a:pt x="1960" y="681"/>
                  </a:cubicBezTo>
                  <a:cubicBezTo>
                    <a:pt x="1960" y="681"/>
                    <a:pt x="1949" y="677"/>
                    <a:pt x="1941" y="681"/>
                  </a:cubicBezTo>
                  <a:cubicBezTo>
                    <a:pt x="1932" y="685"/>
                    <a:pt x="1928" y="695"/>
                    <a:pt x="1928" y="695"/>
                  </a:cubicBezTo>
                  <a:cubicBezTo>
                    <a:pt x="1928" y="695"/>
                    <a:pt x="1930" y="696"/>
                    <a:pt x="1933" y="696"/>
                  </a:cubicBezTo>
                  <a:cubicBezTo>
                    <a:pt x="1913" y="702"/>
                    <a:pt x="1892" y="706"/>
                    <a:pt x="1870" y="708"/>
                  </a:cubicBezTo>
                  <a:cubicBezTo>
                    <a:pt x="1846" y="709"/>
                    <a:pt x="1818" y="709"/>
                    <a:pt x="1797" y="697"/>
                  </a:cubicBezTo>
                  <a:cubicBezTo>
                    <a:pt x="1863" y="667"/>
                    <a:pt x="1936" y="671"/>
                    <a:pt x="2005" y="657"/>
                  </a:cubicBezTo>
                  <a:cubicBezTo>
                    <a:pt x="1935" y="667"/>
                    <a:pt x="1862" y="657"/>
                    <a:pt x="1794" y="683"/>
                  </a:cubicBezTo>
                  <a:cubicBezTo>
                    <a:pt x="1808" y="666"/>
                    <a:pt x="1829" y="654"/>
                    <a:pt x="1847" y="644"/>
                  </a:cubicBezTo>
                  <a:cubicBezTo>
                    <a:pt x="1870" y="631"/>
                    <a:pt x="1895" y="622"/>
                    <a:pt x="1921" y="615"/>
                  </a:cubicBezTo>
                  <a:cubicBezTo>
                    <a:pt x="1888" y="621"/>
                    <a:pt x="1857" y="632"/>
                    <a:pt x="1828" y="648"/>
                  </a:cubicBezTo>
                  <a:cubicBezTo>
                    <a:pt x="1816" y="654"/>
                    <a:pt x="1804" y="661"/>
                    <a:pt x="1793" y="670"/>
                  </a:cubicBezTo>
                  <a:cubicBezTo>
                    <a:pt x="1788" y="672"/>
                    <a:pt x="1784" y="679"/>
                    <a:pt x="1781" y="683"/>
                  </a:cubicBezTo>
                  <a:cubicBezTo>
                    <a:pt x="1779" y="686"/>
                    <a:pt x="1777" y="688"/>
                    <a:pt x="1775" y="691"/>
                  </a:cubicBezTo>
                  <a:cubicBezTo>
                    <a:pt x="1770" y="694"/>
                    <a:pt x="1765" y="697"/>
                    <a:pt x="1759" y="700"/>
                  </a:cubicBezTo>
                  <a:cubicBezTo>
                    <a:pt x="1728" y="715"/>
                    <a:pt x="1692" y="721"/>
                    <a:pt x="1657" y="720"/>
                  </a:cubicBezTo>
                  <a:cubicBezTo>
                    <a:pt x="1628" y="719"/>
                    <a:pt x="1601" y="714"/>
                    <a:pt x="1572" y="716"/>
                  </a:cubicBezTo>
                  <a:cubicBezTo>
                    <a:pt x="1533" y="719"/>
                    <a:pt x="1498" y="733"/>
                    <a:pt x="1467" y="756"/>
                  </a:cubicBezTo>
                  <a:cubicBezTo>
                    <a:pt x="1436" y="779"/>
                    <a:pt x="1408" y="809"/>
                    <a:pt x="1368" y="818"/>
                  </a:cubicBezTo>
                  <a:cubicBezTo>
                    <a:pt x="1349" y="822"/>
                    <a:pt x="1331" y="822"/>
                    <a:pt x="1312" y="821"/>
                  </a:cubicBezTo>
                  <a:cubicBezTo>
                    <a:pt x="1299" y="820"/>
                    <a:pt x="1285" y="819"/>
                    <a:pt x="1272" y="822"/>
                  </a:cubicBezTo>
                  <a:cubicBezTo>
                    <a:pt x="1245" y="827"/>
                    <a:pt x="1222" y="848"/>
                    <a:pt x="1207" y="871"/>
                  </a:cubicBezTo>
                  <a:cubicBezTo>
                    <a:pt x="1197" y="888"/>
                    <a:pt x="1188" y="907"/>
                    <a:pt x="1179" y="925"/>
                  </a:cubicBezTo>
                  <a:cubicBezTo>
                    <a:pt x="1170" y="944"/>
                    <a:pt x="1161" y="963"/>
                    <a:pt x="1153" y="982"/>
                  </a:cubicBezTo>
                  <a:cubicBezTo>
                    <a:pt x="1147" y="944"/>
                    <a:pt x="1158" y="901"/>
                    <a:pt x="1171" y="866"/>
                  </a:cubicBezTo>
                  <a:cubicBezTo>
                    <a:pt x="1176" y="850"/>
                    <a:pt x="1181" y="834"/>
                    <a:pt x="1194" y="823"/>
                  </a:cubicBezTo>
                  <a:cubicBezTo>
                    <a:pt x="1206" y="813"/>
                    <a:pt x="1221" y="808"/>
                    <a:pt x="1236" y="803"/>
                  </a:cubicBezTo>
                  <a:cubicBezTo>
                    <a:pt x="1254" y="796"/>
                    <a:pt x="1272" y="791"/>
                    <a:pt x="1289" y="782"/>
                  </a:cubicBezTo>
                  <a:cubicBezTo>
                    <a:pt x="1306" y="774"/>
                    <a:pt x="1319" y="762"/>
                    <a:pt x="1332" y="749"/>
                  </a:cubicBezTo>
                  <a:cubicBezTo>
                    <a:pt x="1351" y="730"/>
                    <a:pt x="1367" y="708"/>
                    <a:pt x="1385" y="687"/>
                  </a:cubicBezTo>
                  <a:cubicBezTo>
                    <a:pt x="1407" y="661"/>
                    <a:pt x="1451" y="668"/>
                    <a:pt x="1482" y="668"/>
                  </a:cubicBezTo>
                  <a:cubicBezTo>
                    <a:pt x="1506" y="668"/>
                    <a:pt x="1529" y="663"/>
                    <a:pt x="1550" y="653"/>
                  </a:cubicBezTo>
                  <a:cubicBezTo>
                    <a:pt x="1561" y="647"/>
                    <a:pt x="1570" y="640"/>
                    <a:pt x="1581" y="633"/>
                  </a:cubicBezTo>
                  <a:cubicBezTo>
                    <a:pt x="1595" y="625"/>
                    <a:pt x="1609" y="616"/>
                    <a:pt x="1622" y="605"/>
                  </a:cubicBezTo>
                  <a:cubicBezTo>
                    <a:pt x="1636" y="593"/>
                    <a:pt x="1649" y="578"/>
                    <a:pt x="1667" y="571"/>
                  </a:cubicBezTo>
                  <a:cubicBezTo>
                    <a:pt x="1670" y="570"/>
                    <a:pt x="1680" y="574"/>
                    <a:pt x="1684" y="575"/>
                  </a:cubicBezTo>
                  <a:cubicBezTo>
                    <a:pt x="1693" y="575"/>
                    <a:pt x="1702" y="575"/>
                    <a:pt x="1711" y="574"/>
                  </a:cubicBezTo>
                  <a:cubicBezTo>
                    <a:pt x="1747" y="571"/>
                    <a:pt x="1780" y="563"/>
                    <a:pt x="1814" y="553"/>
                  </a:cubicBezTo>
                  <a:cubicBezTo>
                    <a:pt x="1793" y="558"/>
                    <a:pt x="1773" y="563"/>
                    <a:pt x="1751" y="565"/>
                  </a:cubicBezTo>
                  <a:cubicBezTo>
                    <a:pt x="1728" y="567"/>
                    <a:pt x="1698" y="572"/>
                    <a:pt x="1675" y="564"/>
                  </a:cubicBezTo>
                  <a:cubicBezTo>
                    <a:pt x="1711" y="542"/>
                    <a:pt x="1753" y="525"/>
                    <a:pt x="1796" y="531"/>
                  </a:cubicBezTo>
                  <a:cubicBezTo>
                    <a:pt x="1752" y="522"/>
                    <a:pt x="1706" y="538"/>
                    <a:pt x="1667" y="558"/>
                  </a:cubicBezTo>
                  <a:cubicBezTo>
                    <a:pt x="1671" y="529"/>
                    <a:pt x="1702" y="511"/>
                    <a:pt x="1726" y="500"/>
                  </a:cubicBezTo>
                  <a:cubicBezTo>
                    <a:pt x="1748" y="489"/>
                    <a:pt x="1772" y="481"/>
                    <a:pt x="1796" y="478"/>
                  </a:cubicBezTo>
                  <a:cubicBezTo>
                    <a:pt x="1753" y="481"/>
                    <a:pt x="1699" y="497"/>
                    <a:pt x="1670" y="530"/>
                  </a:cubicBezTo>
                  <a:cubicBezTo>
                    <a:pt x="1663" y="539"/>
                    <a:pt x="1657" y="549"/>
                    <a:pt x="1656" y="561"/>
                  </a:cubicBezTo>
                  <a:cubicBezTo>
                    <a:pt x="1655" y="569"/>
                    <a:pt x="1635" y="578"/>
                    <a:pt x="1628" y="583"/>
                  </a:cubicBezTo>
                  <a:cubicBezTo>
                    <a:pt x="1611" y="597"/>
                    <a:pt x="1593" y="610"/>
                    <a:pt x="1573" y="619"/>
                  </a:cubicBezTo>
                  <a:cubicBezTo>
                    <a:pt x="1590" y="593"/>
                    <a:pt x="1603" y="563"/>
                    <a:pt x="1612" y="534"/>
                  </a:cubicBezTo>
                  <a:cubicBezTo>
                    <a:pt x="1622" y="499"/>
                    <a:pt x="1631" y="464"/>
                    <a:pt x="1667" y="450"/>
                  </a:cubicBezTo>
                  <a:cubicBezTo>
                    <a:pt x="1701" y="437"/>
                    <a:pt x="1740" y="435"/>
                    <a:pt x="1761" y="402"/>
                  </a:cubicBezTo>
                  <a:cubicBezTo>
                    <a:pt x="1777" y="375"/>
                    <a:pt x="1773" y="340"/>
                    <a:pt x="1794" y="315"/>
                  </a:cubicBezTo>
                  <a:cubicBezTo>
                    <a:pt x="1772" y="338"/>
                    <a:pt x="1773" y="374"/>
                    <a:pt x="1755" y="399"/>
                  </a:cubicBezTo>
                  <a:cubicBezTo>
                    <a:pt x="1732" y="430"/>
                    <a:pt x="1691" y="428"/>
                    <a:pt x="1658" y="440"/>
                  </a:cubicBezTo>
                  <a:cubicBezTo>
                    <a:pt x="1620" y="453"/>
                    <a:pt x="1607" y="488"/>
                    <a:pt x="1594" y="523"/>
                  </a:cubicBezTo>
                  <a:cubicBezTo>
                    <a:pt x="1583" y="553"/>
                    <a:pt x="1568" y="583"/>
                    <a:pt x="1548" y="608"/>
                  </a:cubicBezTo>
                  <a:cubicBezTo>
                    <a:pt x="1538" y="620"/>
                    <a:pt x="1525" y="632"/>
                    <a:pt x="1510" y="635"/>
                  </a:cubicBezTo>
                  <a:cubicBezTo>
                    <a:pt x="1501" y="636"/>
                    <a:pt x="1492" y="635"/>
                    <a:pt x="1484" y="635"/>
                  </a:cubicBezTo>
                  <a:cubicBezTo>
                    <a:pt x="1448" y="633"/>
                    <a:pt x="1405" y="625"/>
                    <a:pt x="1372" y="645"/>
                  </a:cubicBezTo>
                  <a:cubicBezTo>
                    <a:pt x="1348" y="660"/>
                    <a:pt x="1331" y="687"/>
                    <a:pt x="1310" y="707"/>
                  </a:cubicBezTo>
                  <a:cubicBezTo>
                    <a:pt x="1297" y="718"/>
                    <a:pt x="1284" y="731"/>
                    <a:pt x="1268" y="738"/>
                  </a:cubicBezTo>
                  <a:cubicBezTo>
                    <a:pt x="1251" y="745"/>
                    <a:pt x="1233" y="748"/>
                    <a:pt x="1216" y="753"/>
                  </a:cubicBezTo>
                  <a:cubicBezTo>
                    <a:pt x="1196" y="758"/>
                    <a:pt x="1177" y="765"/>
                    <a:pt x="1160" y="778"/>
                  </a:cubicBezTo>
                  <a:cubicBezTo>
                    <a:pt x="1177" y="739"/>
                    <a:pt x="1222" y="731"/>
                    <a:pt x="1252" y="705"/>
                  </a:cubicBezTo>
                  <a:cubicBezTo>
                    <a:pt x="1270" y="690"/>
                    <a:pt x="1283" y="671"/>
                    <a:pt x="1291" y="648"/>
                  </a:cubicBezTo>
                  <a:cubicBezTo>
                    <a:pt x="1298" y="629"/>
                    <a:pt x="1299" y="609"/>
                    <a:pt x="1304" y="589"/>
                  </a:cubicBezTo>
                  <a:cubicBezTo>
                    <a:pt x="1309" y="568"/>
                    <a:pt x="1324" y="550"/>
                    <a:pt x="1339" y="536"/>
                  </a:cubicBezTo>
                  <a:cubicBezTo>
                    <a:pt x="1353" y="522"/>
                    <a:pt x="1387" y="533"/>
                    <a:pt x="1405" y="536"/>
                  </a:cubicBezTo>
                  <a:cubicBezTo>
                    <a:pt x="1410" y="536"/>
                    <a:pt x="1415" y="537"/>
                    <a:pt x="1420" y="538"/>
                  </a:cubicBezTo>
                  <a:cubicBezTo>
                    <a:pt x="1424" y="541"/>
                    <a:pt x="1428" y="545"/>
                    <a:pt x="1432" y="549"/>
                  </a:cubicBezTo>
                  <a:cubicBezTo>
                    <a:pt x="1441" y="556"/>
                    <a:pt x="1451" y="561"/>
                    <a:pt x="1463" y="559"/>
                  </a:cubicBezTo>
                  <a:cubicBezTo>
                    <a:pt x="1476" y="557"/>
                    <a:pt x="1488" y="550"/>
                    <a:pt x="1499" y="545"/>
                  </a:cubicBezTo>
                  <a:cubicBezTo>
                    <a:pt x="1510" y="540"/>
                    <a:pt x="1520" y="535"/>
                    <a:pt x="1531" y="530"/>
                  </a:cubicBezTo>
                  <a:cubicBezTo>
                    <a:pt x="1515" y="537"/>
                    <a:pt x="1498" y="543"/>
                    <a:pt x="1482" y="549"/>
                  </a:cubicBezTo>
                  <a:cubicBezTo>
                    <a:pt x="1461" y="557"/>
                    <a:pt x="1447" y="554"/>
                    <a:pt x="1432" y="538"/>
                  </a:cubicBezTo>
                  <a:cubicBezTo>
                    <a:pt x="1487" y="538"/>
                    <a:pt x="1528" y="501"/>
                    <a:pt x="1569" y="468"/>
                  </a:cubicBezTo>
                  <a:cubicBezTo>
                    <a:pt x="1542" y="487"/>
                    <a:pt x="1515" y="508"/>
                    <a:pt x="1484" y="520"/>
                  </a:cubicBezTo>
                  <a:cubicBezTo>
                    <a:pt x="1443" y="536"/>
                    <a:pt x="1406" y="521"/>
                    <a:pt x="1365" y="515"/>
                  </a:cubicBezTo>
                  <a:cubicBezTo>
                    <a:pt x="1396" y="495"/>
                    <a:pt x="1430" y="480"/>
                    <a:pt x="1464" y="465"/>
                  </a:cubicBezTo>
                  <a:cubicBezTo>
                    <a:pt x="1490" y="454"/>
                    <a:pt x="1508" y="439"/>
                    <a:pt x="1522" y="415"/>
                  </a:cubicBezTo>
                  <a:cubicBezTo>
                    <a:pt x="1530" y="400"/>
                    <a:pt x="1533" y="384"/>
                    <a:pt x="1553" y="387"/>
                  </a:cubicBezTo>
                  <a:cubicBezTo>
                    <a:pt x="1568" y="388"/>
                    <a:pt x="1581" y="394"/>
                    <a:pt x="1596" y="394"/>
                  </a:cubicBezTo>
                  <a:cubicBezTo>
                    <a:pt x="1624" y="395"/>
                    <a:pt x="1648" y="383"/>
                    <a:pt x="1670" y="367"/>
                  </a:cubicBezTo>
                  <a:cubicBezTo>
                    <a:pt x="1652" y="378"/>
                    <a:pt x="1632" y="388"/>
                    <a:pt x="1610" y="390"/>
                  </a:cubicBezTo>
                  <a:cubicBezTo>
                    <a:pt x="1588" y="391"/>
                    <a:pt x="1569" y="378"/>
                    <a:pt x="1547" y="378"/>
                  </a:cubicBezTo>
                  <a:cubicBezTo>
                    <a:pt x="1559" y="368"/>
                    <a:pt x="1574" y="365"/>
                    <a:pt x="1588" y="362"/>
                  </a:cubicBezTo>
                  <a:cubicBezTo>
                    <a:pt x="1607" y="357"/>
                    <a:pt x="1626" y="351"/>
                    <a:pt x="1644" y="344"/>
                  </a:cubicBezTo>
                  <a:cubicBezTo>
                    <a:pt x="1676" y="332"/>
                    <a:pt x="1708" y="315"/>
                    <a:pt x="1728" y="287"/>
                  </a:cubicBezTo>
                  <a:cubicBezTo>
                    <a:pt x="1705" y="314"/>
                    <a:pt x="1670" y="328"/>
                    <a:pt x="1637" y="338"/>
                  </a:cubicBezTo>
                  <a:cubicBezTo>
                    <a:pt x="1620" y="342"/>
                    <a:pt x="1603" y="346"/>
                    <a:pt x="1586" y="349"/>
                  </a:cubicBezTo>
                  <a:cubicBezTo>
                    <a:pt x="1568" y="351"/>
                    <a:pt x="1550" y="354"/>
                    <a:pt x="1536" y="365"/>
                  </a:cubicBezTo>
                  <a:cubicBezTo>
                    <a:pt x="1540" y="343"/>
                    <a:pt x="1542" y="319"/>
                    <a:pt x="1558" y="304"/>
                  </a:cubicBezTo>
                  <a:cubicBezTo>
                    <a:pt x="1579" y="285"/>
                    <a:pt x="1610" y="282"/>
                    <a:pt x="1636" y="280"/>
                  </a:cubicBezTo>
                  <a:cubicBezTo>
                    <a:pt x="1612" y="280"/>
                    <a:pt x="1587" y="281"/>
                    <a:pt x="1565" y="292"/>
                  </a:cubicBezTo>
                  <a:cubicBezTo>
                    <a:pt x="1544" y="304"/>
                    <a:pt x="1537" y="322"/>
                    <a:pt x="1531" y="344"/>
                  </a:cubicBezTo>
                  <a:cubicBezTo>
                    <a:pt x="1528" y="355"/>
                    <a:pt x="1525" y="367"/>
                    <a:pt x="1522" y="378"/>
                  </a:cubicBezTo>
                  <a:cubicBezTo>
                    <a:pt x="1519" y="389"/>
                    <a:pt x="1514" y="397"/>
                    <a:pt x="1508" y="407"/>
                  </a:cubicBezTo>
                  <a:cubicBezTo>
                    <a:pt x="1496" y="424"/>
                    <a:pt x="1484" y="435"/>
                    <a:pt x="1465" y="442"/>
                  </a:cubicBezTo>
                  <a:cubicBezTo>
                    <a:pt x="1399" y="468"/>
                    <a:pt x="1325" y="489"/>
                    <a:pt x="1283" y="550"/>
                  </a:cubicBezTo>
                  <a:cubicBezTo>
                    <a:pt x="1280" y="535"/>
                    <a:pt x="1275" y="520"/>
                    <a:pt x="1270" y="505"/>
                  </a:cubicBezTo>
                  <a:cubicBezTo>
                    <a:pt x="1264" y="489"/>
                    <a:pt x="1257" y="475"/>
                    <a:pt x="1260" y="457"/>
                  </a:cubicBezTo>
                  <a:cubicBezTo>
                    <a:pt x="1262" y="442"/>
                    <a:pt x="1272" y="429"/>
                    <a:pt x="1286" y="423"/>
                  </a:cubicBezTo>
                  <a:cubicBezTo>
                    <a:pt x="1301" y="416"/>
                    <a:pt x="1319" y="416"/>
                    <a:pt x="1334" y="410"/>
                  </a:cubicBezTo>
                  <a:cubicBezTo>
                    <a:pt x="1341" y="407"/>
                    <a:pt x="1347" y="403"/>
                    <a:pt x="1352" y="398"/>
                  </a:cubicBezTo>
                  <a:cubicBezTo>
                    <a:pt x="1354" y="395"/>
                    <a:pt x="1359" y="385"/>
                    <a:pt x="1363" y="386"/>
                  </a:cubicBezTo>
                  <a:cubicBezTo>
                    <a:pt x="1378" y="389"/>
                    <a:pt x="1397" y="376"/>
                    <a:pt x="1408" y="367"/>
                  </a:cubicBezTo>
                  <a:cubicBezTo>
                    <a:pt x="1429" y="348"/>
                    <a:pt x="1436" y="307"/>
                    <a:pt x="1472" y="314"/>
                  </a:cubicBezTo>
                  <a:cubicBezTo>
                    <a:pt x="1450" y="308"/>
                    <a:pt x="1435" y="324"/>
                    <a:pt x="1422" y="340"/>
                  </a:cubicBezTo>
                  <a:cubicBezTo>
                    <a:pt x="1410" y="357"/>
                    <a:pt x="1389" y="382"/>
                    <a:pt x="1365" y="377"/>
                  </a:cubicBezTo>
                  <a:cubicBezTo>
                    <a:pt x="1379" y="353"/>
                    <a:pt x="1390" y="327"/>
                    <a:pt x="1416" y="315"/>
                  </a:cubicBezTo>
                  <a:cubicBezTo>
                    <a:pt x="1382" y="329"/>
                    <a:pt x="1372" y="365"/>
                    <a:pt x="1349" y="390"/>
                  </a:cubicBezTo>
                  <a:cubicBezTo>
                    <a:pt x="1335" y="405"/>
                    <a:pt x="1316" y="404"/>
                    <a:pt x="1298" y="408"/>
                  </a:cubicBezTo>
                  <a:cubicBezTo>
                    <a:pt x="1278" y="411"/>
                    <a:pt x="1260" y="421"/>
                    <a:pt x="1251" y="439"/>
                  </a:cubicBezTo>
                  <a:cubicBezTo>
                    <a:pt x="1251" y="437"/>
                    <a:pt x="1250" y="426"/>
                    <a:pt x="1250" y="426"/>
                  </a:cubicBezTo>
                  <a:cubicBezTo>
                    <a:pt x="1250" y="374"/>
                    <a:pt x="1282" y="326"/>
                    <a:pt x="1320" y="290"/>
                  </a:cubicBezTo>
                  <a:cubicBezTo>
                    <a:pt x="1324" y="290"/>
                    <a:pt x="1326" y="289"/>
                    <a:pt x="1326" y="289"/>
                  </a:cubicBezTo>
                  <a:cubicBezTo>
                    <a:pt x="1326" y="289"/>
                    <a:pt x="1326" y="288"/>
                    <a:pt x="1325" y="286"/>
                  </a:cubicBezTo>
                  <a:cubicBezTo>
                    <a:pt x="1328" y="283"/>
                    <a:pt x="1331" y="281"/>
                    <a:pt x="1334" y="278"/>
                  </a:cubicBezTo>
                  <a:cubicBezTo>
                    <a:pt x="1331" y="280"/>
                    <a:pt x="1328" y="283"/>
                    <a:pt x="1324" y="285"/>
                  </a:cubicBezTo>
                  <a:cubicBezTo>
                    <a:pt x="1322" y="282"/>
                    <a:pt x="1318" y="276"/>
                    <a:pt x="1311" y="273"/>
                  </a:cubicBezTo>
                  <a:cubicBezTo>
                    <a:pt x="1301" y="269"/>
                    <a:pt x="1290" y="274"/>
                    <a:pt x="1290" y="274"/>
                  </a:cubicBezTo>
                  <a:cubicBezTo>
                    <a:pt x="1290" y="274"/>
                    <a:pt x="1294" y="285"/>
                    <a:pt x="1304" y="289"/>
                  </a:cubicBezTo>
                  <a:cubicBezTo>
                    <a:pt x="1309" y="291"/>
                    <a:pt x="1314" y="291"/>
                    <a:pt x="1318" y="291"/>
                  </a:cubicBezTo>
                  <a:cubicBezTo>
                    <a:pt x="1296" y="308"/>
                    <a:pt x="1278" y="329"/>
                    <a:pt x="1263" y="352"/>
                  </a:cubicBezTo>
                  <a:cubicBezTo>
                    <a:pt x="1252" y="339"/>
                    <a:pt x="1254" y="315"/>
                    <a:pt x="1260" y="300"/>
                  </a:cubicBezTo>
                  <a:cubicBezTo>
                    <a:pt x="1266" y="285"/>
                    <a:pt x="1279" y="275"/>
                    <a:pt x="1292" y="266"/>
                  </a:cubicBezTo>
                  <a:cubicBezTo>
                    <a:pt x="1267" y="281"/>
                    <a:pt x="1250" y="301"/>
                    <a:pt x="1251" y="332"/>
                  </a:cubicBezTo>
                  <a:cubicBezTo>
                    <a:pt x="1251" y="338"/>
                    <a:pt x="1252" y="345"/>
                    <a:pt x="1254" y="350"/>
                  </a:cubicBezTo>
                  <a:cubicBezTo>
                    <a:pt x="1258" y="359"/>
                    <a:pt x="1259" y="357"/>
                    <a:pt x="1255" y="367"/>
                  </a:cubicBezTo>
                  <a:cubicBezTo>
                    <a:pt x="1250" y="375"/>
                    <a:pt x="1247" y="384"/>
                    <a:pt x="1244" y="394"/>
                  </a:cubicBezTo>
                  <a:cubicBezTo>
                    <a:pt x="1244" y="391"/>
                    <a:pt x="1243" y="389"/>
                    <a:pt x="1243" y="387"/>
                  </a:cubicBezTo>
                  <a:cubicBezTo>
                    <a:pt x="1243" y="383"/>
                    <a:pt x="1242" y="380"/>
                    <a:pt x="1241" y="377"/>
                  </a:cubicBezTo>
                  <a:cubicBezTo>
                    <a:pt x="1241" y="376"/>
                    <a:pt x="1241" y="375"/>
                    <a:pt x="1240" y="374"/>
                  </a:cubicBezTo>
                  <a:cubicBezTo>
                    <a:pt x="1240" y="373"/>
                    <a:pt x="1240" y="373"/>
                    <a:pt x="1240" y="373"/>
                  </a:cubicBezTo>
                  <a:cubicBezTo>
                    <a:pt x="1240" y="373"/>
                    <a:pt x="1240" y="373"/>
                    <a:pt x="1240" y="372"/>
                  </a:cubicBezTo>
                  <a:cubicBezTo>
                    <a:pt x="1239" y="371"/>
                    <a:pt x="1239" y="369"/>
                    <a:pt x="1239" y="368"/>
                  </a:cubicBezTo>
                  <a:cubicBezTo>
                    <a:pt x="1236" y="354"/>
                    <a:pt x="1232" y="341"/>
                    <a:pt x="1228" y="327"/>
                  </a:cubicBezTo>
                  <a:cubicBezTo>
                    <a:pt x="1224" y="314"/>
                    <a:pt x="1219" y="300"/>
                    <a:pt x="1216" y="288"/>
                  </a:cubicBezTo>
                  <a:cubicBezTo>
                    <a:pt x="1213" y="275"/>
                    <a:pt x="1211" y="263"/>
                    <a:pt x="1209" y="253"/>
                  </a:cubicBezTo>
                  <a:cubicBezTo>
                    <a:pt x="1209" y="247"/>
                    <a:pt x="1208" y="243"/>
                    <a:pt x="1208" y="238"/>
                  </a:cubicBezTo>
                  <a:cubicBezTo>
                    <a:pt x="1208" y="234"/>
                    <a:pt x="1208" y="230"/>
                    <a:pt x="1208" y="227"/>
                  </a:cubicBezTo>
                  <a:cubicBezTo>
                    <a:pt x="1208" y="221"/>
                    <a:pt x="1209" y="218"/>
                    <a:pt x="1209" y="218"/>
                  </a:cubicBezTo>
                  <a:cubicBezTo>
                    <a:pt x="1209" y="218"/>
                    <a:pt x="1208" y="221"/>
                    <a:pt x="1207" y="227"/>
                  </a:cubicBezTo>
                  <a:cubicBezTo>
                    <a:pt x="1207" y="230"/>
                    <a:pt x="1207" y="234"/>
                    <a:pt x="1207" y="238"/>
                  </a:cubicBezTo>
                  <a:cubicBezTo>
                    <a:pt x="1207" y="243"/>
                    <a:pt x="1206" y="247"/>
                    <a:pt x="1207" y="253"/>
                  </a:cubicBezTo>
                  <a:cubicBezTo>
                    <a:pt x="1207" y="263"/>
                    <a:pt x="1208" y="276"/>
                    <a:pt x="1211" y="289"/>
                  </a:cubicBezTo>
                  <a:cubicBezTo>
                    <a:pt x="1213" y="302"/>
                    <a:pt x="1216" y="316"/>
                    <a:pt x="1219" y="329"/>
                  </a:cubicBezTo>
                  <a:cubicBezTo>
                    <a:pt x="1222" y="343"/>
                    <a:pt x="1225" y="357"/>
                    <a:pt x="1227" y="370"/>
                  </a:cubicBezTo>
                  <a:cubicBezTo>
                    <a:pt x="1227" y="371"/>
                    <a:pt x="1228" y="373"/>
                    <a:pt x="1228" y="374"/>
                  </a:cubicBezTo>
                  <a:cubicBezTo>
                    <a:pt x="1228" y="376"/>
                    <a:pt x="1228" y="376"/>
                    <a:pt x="1228" y="376"/>
                  </a:cubicBezTo>
                  <a:cubicBezTo>
                    <a:pt x="1228" y="377"/>
                    <a:pt x="1229" y="378"/>
                    <a:pt x="1229" y="378"/>
                  </a:cubicBezTo>
                  <a:cubicBezTo>
                    <a:pt x="1229" y="378"/>
                    <a:pt x="1229" y="379"/>
                    <a:pt x="1229" y="379"/>
                  </a:cubicBezTo>
                  <a:cubicBezTo>
                    <a:pt x="1229" y="382"/>
                    <a:pt x="1230" y="385"/>
                    <a:pt x="1230" y="388"/>
                  </a:cubicBezTo>
                  <a:cubicBezTo>
                    <a:pt x="1230" y="390"/>
                    <a:pt x="1230" y="391"/>
                    <a:pt x="1230" y="393"/>
                  </a:cubicBezTo>
                  <a:cubicBezTo>
                    <a:pt x="1226" y="384"/>
                    <a:pt x="1214" y="375"/>
                    <a:pt x="1205" y="370"/>
                  </a:cubicBezTo>
                  <a:cubicBezTo>
                    <a:pt x="1191" y="363"/>
                    <a:pt x="1186" y="359"/>
                    <a:pt x="1172" y="355"/>
                  </a:cubicBezTo>
                  <a:cubicBezTo>
                    <a:pt x="1156" y="349"/>
                    <a:pt x="1139" y="331"/>
                    <a:pt x="1149" y="314"/>
                  </a:cubicBezTo>
                  <a:cubicBezTo>
                    <a:pt x="1158" y="299"/>
                    <a:pt x="1172" y="270"/>
                    <a:pt x="1149" y="259"/>
                  </a:cubicBezTo>
                  <a:cubicBezTo>
                    <a:pt x="1160" y="265"/>
                    <a:pt x="1161" y="277"/>
                    <a:pt x="1159" y="287"/>
                  </a:cubicBezTo>
                  <a:cubicBezTo>
                    <a:pt x="1156" y="301"/>
                    <a:pt x="1145" y="309"/>
                    <a:pt x="1141" y="322"/>
                  </a:cubicBezTo>
                  <a:cubicBezTo>
                    <a:pt x="1129" y="299"/>
                    <a:pt x="1115" y="268"/>
                    <a:pt x="1124" y="242"/>
                  </a:cubicBezTo>
                  <a:cubicBezTo>
                    <a:pt x="1117" y="259"/>
                    <a:pt x="1121" y="280"/>
                    <a:pt x="1126" y="297"/>
                  </a:cubicBezTo>
                  <a:cubicBezTo>
                    <a:pt x="1132" y="319"/>
                    <a:pt x="1142" y="341"/>
                    <a:pt x="1160" y="357"/>
                  </a:cubicBezTo>
                  <a:cubicBezTo>
                    <a:pt x="1140" y="361"/>
                    <a:pt x="1120" y="367"/>
                    <a:pt x="1100" y="372"/>
                  </a:cubicBezTo>
                  <a:cubicBezTo>
                    <a:pt x="1084" y="376"/>
                    <a:pt x="1075" y="340"/>
                    <a:pt x="1068" y="330"/>
                  </a:cubicBezTo>
                  <a:cubicBezTo>
                    <a:pt x="1077" y="344"/>
                    <a:pt x="1078" y="366"/>
                    <a:pt x="1093" y="375"/>
                  </a:cubicBezTo>
                  <a:cubicBezTo>
                    <a:pt x="1082" y="380"/>
                    <a:pt x="1066" y="387"/>
                    <a:pt x="1057" y="375"/>
                  </a:cubicBezTo>
                  <a:cubicBezTo>
                    <a:pt x="1046" y="361"/>
                    <a:pt x="1050" y="340"/>
                    <a:pt x="1037" y="327"/>
                  </a:cubicBezTo>
                  <a:cubicBezTo>
                    <a:pt x="1051" y="343"/>
                    <a:pt x="1041" y="379"/>
                    <a:pt x="1065" y="385"/>
                  </a:cubicBezTo>
                  <a:cubicBezTo>
                    <a:pt x="1080" y="389"/>
                    <a:pt x="1097" y="380"/>
                    <a:pt x="1111" y="377"/>
                  </a:cubicBezTo>
                  <a:cubicBezTo>
                    <a:pt x="1100" y="387"/>
                    <a:pt x="1093" y="400"/>
                    <a:pt x="1081" y="409"/>
                  </a:cubicBezTo>
                  <a:cubicBezTo>
                    <a:pt x="1071" y="417"/>
                    <a:pt x="1060" y="422"/>
                    <a:pt x="1047" y="425"/>
                  </a:cubicBezTo>
                  <a:cubicBezTo>
                    <a:pt x="1062" y="422"/>
                    <a:pt x="1075" y="417"/>
                    <a:pt x="1086" y="408"/>
                  </a:cubicBezTo>
                  <a:cubicBezTo>
                    <a:pt x="1100" y="398"/>
                    <a:pt x="1109" y="382"/>
                    <a:pt x="1125" y="375"/>
                  </a:cubicBezTo>
                  <a:cubicBezTo>
                    <a:pt x="1137" y="371"/>
                    <a:pt x="1151" y="369"/>
                    <a:pt x="1164" y="367"/>
                  </a:cubicBezTo>
                  <a:cubicBezTo>
                    <a:pt x="1175" y="366"/>
                    <a:pt x="1188" y="370"/>
                    <a:pt x="1196" y="376"/>
                  </a:cubicBezTo>
                  <a:cubicBezTo>
                    <a:pt x="1237" y="408"/>
                    <a:pt x="1240" y="455"/>
                    <a:pt x="1240" y="460"/>
                  </a:cubicBezTo>
                  <a:cubicBezTo>
                    <a:pt x="1246" y="490"/>
                    <a:pt x="1258" y="518"/>
                    <a:pt x="1262" y="548"/>
                  </a:cubicBezTo>
                  <a:cubicBezTo>
                    <a:pt x="1270" y="597"/>
                    <a:pt x="1258" y="653"/>
                    <a:pt x="1213" y="679"/>
                  </a:cubicBezTo>
                  <a:cubicBezTo>
                    <a:pt x="1181" y="697"/>
                    <a:pt x="1145" y="705"/>
                    <a:pt x="1123" y="736"/>
                  </a:cubicBezTo>
                  <a:cubicBezTo>
                    <a:pt x="1111" y="754"/>
                    <a:pt x="1103" y="775"/>
                    <a:pt x="1096" y="795"/>
                  </a:cubicBezTo>
                  <a:cubicBezTo>
                    <a:pt x="1074" y="859"/>
                    <a:pt x="1059" y="927"/>
                    <a:pt x="1038" y="991"/>
                  </a:cubicBezTo>
                  <a:cubicBezTo>
                    <a:pt x="1036" y="970"/>
                    <a:pt x="1031" y="950"/>
                    <a:pt x="1025" y="929"/>
                  </a:cubicBezTo>
                  <a:cubicBezTo>
                    <a:pt x="1018" y="907"/>
                    <a:pt x="1007" y="886"/>
                    <a:pt x="1002" y="864"/>
                  </a:cubicBezTo>
                  <a:cubicBezTo>
                    <a:pt x="997" y="844"/>
                    <a:pt x="996" y="823"/>
                    <a:pt x="1008" y="805"/>
                  </a:cubicBezTo>
                  <a:cubicBezTo>
                    <a:pt x="1018" y="788"/>
                    <a:pt x="1033" y="774"/>
                    <a:pt x="1045" y="759"/>
                  </a:cubicBezTo>
                  <a:cubicBezTo>
                    <a:pt x="1049" y="753"/>
                    <a:pt x="1051" y="748"/>
                    <a:pt x="1057" y="744"/>
                  </a:cubicBezTo>
                  <a:cubicBezTo>
                    <a:pt x="1065" y="738"/>
                    <a:pt x="1074" y="732"/>
                    <a:pt x="1082" y="725"/>
                  </a:cubicBezTo>
                  <a:cubicBezTo>
                    <a:pt x="1099" y="708"/>
                    <a:pt x="1105" y="690"/>
                    <a:pt x="1105" y="667"/>
                  </a:cubicBezTo>
                  <a:cubicBezTo>
                    <a:pt x="1103" y="653"/>
                    <a:pt x="1094" y="642"/>
                    <a:pt x="1100" y="627"/>
                  </a:cubicBezTo>
                  <a:cubicBezTo>
                    <a:pt x="1104" y="617"/>
                    <a:pt x="1116" y="613"/>
                    <a:pt x="1123" y="605"/>
                  </a:cubicBezTo>
                  <a:cubicBezTo>
                    <a:pt x="1129" y="598"/>
                    <a:pt x="1132" y="590"/>
                    <a:pt x="1131" y="582"/>
                  </a:cubicBezTo>
                  <a:cubicBezTo>
                    <a:pt x="1131" y="610"/>
                    <a:pt x="1096" y="611"/>
                    <a:pt x="1093" y="638"/>
                  </a:cubicBezTo>
                  <a:cubicBezTo>
                    <a:pt x="1083" y="621"/>
                    <a:pt x="1088" y="609"/>
                    <a:pt x="1101" y="595"/>
                  </a:cubicBezTo>
                  <a:cubicBezTo>
                    <a:pt x="1111" y="584"/>
                    <a:pt x="1122" y="575"/>
                    <a:pt x="1133" y="565"/>
                  </a:cubicBezTo>
                  <a:cubicBezTo>
                    <a:pt x="1117" y="579"/>
                    <a:pt x="1082" y="597"/>
                    <a:pt x="1082" y="621"/>
                  </a:cubicBezTo>
                  <a:cubicBezTo>
                    <a:pt x="1075" y="604"/>
                    <a:pt x="1080" y="592"/>
                    <a:pt x="1090" y="576"/>
                  </a:cubicBezTo>
                  <a:cubicBezTo>
                    <a:pt x="1081" y="588"/>
                    <a:pt x="1072" y="601"/>
                    <a:pt x="1077" y="616"/>
                  </a:cubicBezTo>
                  <a:cubicBezTo>
                    <a:pt x="1080" y="628"/>
                    <a:pt x="1087" y="639"/>
                    <a:pt x="1092" y="650"/>
                  </a:cubicBezTo>
                  <a:cubicBezTo>
                    <a:pt x="1106" y="680"/>
                    <a:pt x="1086" y="708"/>
                    <a:pt x="1062" y="724"/>
                  </a:cubicBezTo>
                  <a:cubicBezTo>
                    <a:pt x="1070" y="696"/>
                    <a:pt x="1069" y="672"/>
                    <a:pt x="1049" y="649"/>
                  </a:cubicBezTo>
                  <a:cubicBezTo>
                    <a:pt x="1038" y="637"/>
                    <a:pt x="1025" y="627"/>
                    <a:pt x="1015" y="614"/>
                  </a:cubicBezTo>
                  <a:cubicBezTo>
                    <a:pt x="1003" y="598"/>
                    <a:pt x="1015" y="584"/>
                    <a:pt x="1028" y="572"/>
                  </a:cubicBezTo>
                  <a:cubicBezTo>
                    <a:pt x="1041" y="562"/>
                    <a:pt x="1054" y="552"/>
                    <a:pt x="1067" y="541"/>
                  </a:cubicBezTo>
                  <a:cubicBezTo>
                    <a:pt x="1077" y="534"/>
                    <a:pt x="1080" y="532"/>
                    <a:pt x="1091" y="531"/>
                  </a:cubicBezTo>
                  <a:cubicBezTo>
                    <a:pt x="1124" y="527"/>
                    <a:pt x="1149" y="509"/>
                    <a:pt x="1169" y="484"/>
                  </a:cubicBezTo>
                  <a:cubicBezTo>
                    <a:pt x="1156" y="499"/>
                    <a:pt x="1142" y="511"/>
                    <a:pt x="1124" y="518"/>
                  </a:cubicBezTo>
                  <a:cubicBezTo>
                    <a:pt x="1126" y="513"/>
                    <a:pt x="1129" y="510"/>
                    <a:pt x="1131" y="505"/>
                  </a:cubicBezTo>
                  <a:cubicBezTo>
                    <a:pt x="1133" y="499"/>
                    <a:pt x="1134" y="492"/>
                    <a:pt x="1137" y="486"/>
                  </a:cubicBezTo>
                  <a:cubicBezTo>
                    <a:pt x="1142" y="477"/>
                    <a:pt x="1149" y="467"/>
                    <a:pt x="1158" y="460"/>
                  </a:cubicBezTo>
                  <a:cubicBezTo>
                    <a:pt x="1140" y="473"/>
                    <a:pt x="1135" y="488"/>
                    <a:pt x="1127" y="506"/>
                  </a:cubicBezTo>
                  <a:cubicBezTo>
                    <a:pt x="1124" y="511"/>
                    <a:pt x="1120" y="519"/>
                    <a:pt x="1115" y="521"/>
                  </a:cubicBezTo>
                  <a:cubicBezTo>
                    <a:pt x="1105" y="523"/>
                    <a:pt x="1095" y="525"/>
                    <a:pt x="1085" y="525"/>
                  </a:cubicBezTo>
                  <a:cubicBezTo>
                    <a:pt x="1106" y="505"/>
                    <a:pt x="1122" y="481"/>
                    <a:pt x="1126" y="452"/>
                  </a:cubicBezTo>
                  <a:cubicBezTo>
                    <a:pt x="1121" y="481"/>
                    <a:pt x="1103" y="503"/>
                    <a:pt x="1081" y="521"/>
                  </a:cubicBezTo>
                  <a:cubicBezTo>
                    <a:pt x="1080" y="515"/>
                    <a:pt x="1080" y="508"/>
                    <a:pt x="1080" y="502"/>
                  </a:cubicBezTo>
                  <a:cubicBezTo>
                    <a:pt x="1079" y="493"/>
                    <a:pt x="1076" y="484"/>
                    <a:pt x="1077" y="475"/>
                  </a:cubicBezTo>
                  <a:cubicBezTo>
                    <a:pt x="1079" y="460"/>
                    <a:pt x="1091" y="448"/>
                    <a:pt x="1100" y="437"/>
                  </a:cubicBezTo>
                  <a:cubicBezTo>
                    <a:pt x="1093" y="445"/>
                    <a:pt x="1085" y="452"/>
                    <a:pt x="1079" y="461"/>
                  </a:cubicBezTo>
                  <a:cubicBezTo>
                    <a:pt x="1072" y="475"/>
                    <a:pt x="1075" y="488"/>
                    <a:pt x="1075" y="502"/>
                  </a:cubicBezTo>
                  <a:cubicBezTo>
                    <a:pt x="1075" y="508"/>
                    <a:pt x="1075" y="513"/>
                    <a:pt x="1075" y="518"/>
                  </a:cubicBezTo>
                  <a:cubicBezTo>
                    <a:pt x="1075" y="521"/>
                    <a:pt x="1075" y="523"/>
                    <a:pt x="1075" y="526"/>
                  </a:cubicBezTo>
                  <a:cubicBezTo>
                    <a:pt x="1072" y="529"/>
                    <a:pt x="1068" y="531"/>
                    <a:pt x="1065" y="534"/>
                  </a:cubicBezTo>
                  <a:cubicBezTo>
                    <a:pt x="1053" y="543"/>
                    <a:pt x="1041" y="551"/>
                    <a:pt x="1029" y="559"/>
                  </a:cubicBezTo>
                  <a:cubicBezTo>
                    <a:pt x="1008" y="573"/>
                    <a:pt x="986" y="594"/>
                    <a:pt x="1002" y="620"/>
                  </a:cubicBezTo>
                  <a:cubicBezTo>
                    <a:pt x="1015" y="641"/>
                    <a:pt x="1047" y="660"/>
                    <a:pt x="1047" y="688"/>
                  </a:cubicBezTo>
                  <a:cubicBezTo>
                    <a:pt x="1040" y="676"/>
                    <a:pt x="1036" y="667"/>
                    <a:pt x="1021" y="664"/>
                  </a:cubicBezTo>
                  <a:cubicBezTo>
                    <a:pt x="1007" y="663"/>
                    <a:pt x="992" y="666"/>
                    <a:pt x="979" y="660"/>
                  </a:cubicBezTo>
                  <a:cubicBezTo>
                    <a:pt x="973" y="658"/>
                    <a:pt x="969" y="658"/>
                    <a:pt x="970" y="651"/>
                  </a:cubicBezTo>
                  <a:cubicBezTo>
                    <a:pt x="971" y="645"/>
                    <a:pt x="973" y="638"/>
                    <a:pt x="973" y="632"/>
                  </a:cubicBezTo>
                  <a:cubicBezTo>
                    <a:pt x="973" y="622"/>
                    <a:pt x="969" y="613"/>
                    <a:pt x="961" y="608"/>
                  </a:cubicBezTo>
                  <a:cubicBezTo>
                    <a:pt x="976" y="619"/>
                    <a:pt x="970" y="638"/>
                    <a:pt x="966" y="654"/>
                  </a:cubicBezTo>
                  <a:cubicBezTo>
                    <a:pt x="948" y="639"/>
                    <a:pt x="946" y="610"/>
                    <a:pt x="944" y="589"/>
                  </a:cubicBezTo>
                  <a:cubicBezTo>
                    <a:pt x="945" y="611"/>
                    <a:pt x="945" y="636"/>
                    <a:pt x="960" y="654"/>
                  </a:cubicBezTo>
                  <a:cubicBezTo>
                    <a:pt x="954" y="656"/>
                    <a:pt x="947" y="659"/>
                    <a:pt x="942" y="652"/>
                  </a:cubicBezTo>
                  <a:cubicBezTo>
                    <a:pt x="936" y="645"/>
                    <a:pt x="933" y="636"/>
                    <a:pt x="927" y="629"/>
                  </a:cubicBezTo>
                  <a:cubicBezTo>
                    <a:pt x="915" y="616"/>
                    <a:pt x="899" y="611"/>
                    <a:pt x="883" y="608"/>
                  </a:cubicBezTo>
                  <a:cubicBezTo>
                    <a:pt x="902" y="612"/>
                    <a:pt x="918" y="621"/>
                    <a:pt x="929" y="638"/>
                  </a:cubicBezTo>
                  <a:cubicBezTo>
                    <a:pt x="934" y="646"/>
                    <a:pt x="936" y="660"/>
                    <a:pt x="947" y="662"/>
                  </a:cubicBezTo>
                  <a:cubicBezTo>
                    <a:pt x="954" y="663"/>
                    <a:pt x="959" y="658"/>
                    <a:pt x="965" y="659"/>
                  </a:cubicBezTo>
                  <a:cubicBezTo>
                    <a:pt x="974" y="666"/>
                    <a:pt x="986" y="670"/>
                    <a:pt x="997" y="671"/>
                  </a:cubicBezTo>
                  <a:cubicBezTo>
                    <a:pt x="1006" y="672"/>
                    <a:pt x="1019" y="670"/>
                    <a:pt x="1027" y="676"/>
                  </a:cubicBezTo>
                  <a:cubicBezTo>
                    <a:pt x="1035" y="682"/>
                    <a:pt x="1035" y="693"/>
                    <a:pt x="1043" y="699"/>
                  </a:cubicBezTo>
                  <a:cubicBezTo>
                    <a:pt x="1049" y="705"/>
                    <a:pt x="1040" y="719"/>
                    <a:pt x="1037" y="726"/>
                  </a:cubicBezTo>
                  <a:cubicBezTo>
                    <a:pt x="1016" y="766"/>
                    <a:pt x="969" y="785"/>
                    <a:pt x="966" y="835"/>
                  </a:cubicBezTo>
                  <a:cubicBezTo>
                    <a:pt x="962" y="882"/>
                    <a:pt x="988" y="926"/>
                    <a:pt x="994" y="972"/>
                  </a:cubicBezTo>
                  <a:cubicBezTo>
                    <a:pt x="981" y="937"/>
                    <a:pt x="970" y="901"/>
                    <a:pt x="956" y="867"/>
                  </a:cubicBezTo>
                  <a:cubicBezTo>
                    <a:pt x="943" y="832"/>
                    <a:pt x="926" y="797"/>
                    <a:pt x="896" y="773"/>
                  </a:cubicBezTo>
                  <a:cubicBezTo>
                    <a:pt x="883" y="763"/>
                    <a:pt x="866" y="758"/>
                    <a:pt x="850" y="755"/>
                  </a:cubicBezTo>
                  <a:cubicBezTo>
                    <a:pt x="841" y="754"/>
                    <a:pt x="817" y="755"/>
                    <a:pt x="812" y="745"/>
                  </a:cubicBezTo>
                  <a:cubicBezTo>
                    <a:pt x="806" y="734"/>
                    <a:pt x="814" y="713"/>
                    <a:pt x="818" y="702"/>
                  </a:cubicBezTo>
                  <a:cubicBezTo>
                    <a:pt x="821" y="689"/>
                    <a:pt x="824" y="675"/>
                    <a:pt x="826" y="662"/>
                  </a:cubicBezTo>
                  <a:cubicBezTo>
                    <a:pt x="827" y="644"/>
                    <a:pt x="828" y="627"/>
                    <a:pt x="823" y="610"/>
                  </a:cubicBezTo>
                  <a:cubicBezTo>
                    <a:pt x="821" y="602"/>
                    <a:pt x="818" y="594"/>
                    <a:pt x="814" y="587"/>
                  </a:cubicBezTo>
                  <a:cubicBezTo>
                    <a:pt x="812" y="583"/>
                    <a:pt x="810" y="580"/>
                    <a:pt x="807" y="577"/>
                  </a:cubicBezTo>
                  <a:cubicBezTo>
                    <a:pt x="807" y="572"/>
                    <a:pt x="808" y="568"/>
                    <a:pt x="809" y="563"/>
                  </a:cubicBezTo>
                  <a:cubicBezTo>
                    <a:pt x="825" y="532"/>
                    <a:pt x="866" y="526"/>
                    <a:pt x="897" y="519"/>
                  </a:cubicBezTo>
                  <a:cubicBezTo>
                    <a:pt x="908" y="517"/>
                    <a:pt x="917" y="509"/>
                    <a:pt x="929" y="506"/>
                  </a:cubicBezTo>
                  <a:cubicBezTo>
                    <a:pt x="943" y="503"/>
                    <a:pt x="959" y="503"/>
                    <a:pt x="973" y="496"/>
                  </a:cubicBezTo>
                  <a:cubicBezTo>
                    <a:pt x="995" y="484"/>
                    <a:pt x="1004" y="459"/>
                    <a:pt x="1019" y="441"/>
                  </a:cubicBezTo>
                  <a:cubicBezTo>
                    <a:pt x="1021" y="439"/>
                    <a:pt x="1023" y="438"/>
                    <a:pt x="1024" y="436"/>
                  </a:cubicBezTo>
                  <a:cubicBezTo>
                    <a:pt x="1028" y="431"/>
                    <a:pt x="1034" y="427"/>
                    <a:pt x="1041" y="424"/>
                  </a:cubicBezTo>
                  <a:cubicBezTo>
                    <a:pt x="1035" y="426"/>
                    <a:pt x="1029" y="429"/>
                    <a:pt x="1025" y="433"/>
                  </a:cubicBezTo>
                  <a:cubicBezTo>
                    <a:pt x="1023" y="432"/>
                    <a:pt x="1017" y="430"/>
                    <a:pt x="1011" y="432"/>
                  </a:cubicBezTo>
                  <a:cubicBezTo>
                    <a:pt x="1004" y="435"/>
                    <a:pt x="1001" y="442"/>
                    <a:pt x="1001" y="442"/>
                  </a:cubicBezTo>
                  <a:cubicBezTo>
                    <a:pt x="1001" y="442"/>
                    <a:pt x="1007" y="445"/>
                    <a:pt x="1013" y="444"/>
                  </a:cubicBezTo>
                  <a:cubicBezTo>
                    <a:pt x="1008" y="450"/>
                    <a:pt x="1003" y="457"/>
                    <a:pt x="998" y="464"/>
                  </a:cubicBezTo>
                  <a:cubicBezTo>
                    <a:pt x="991" y="473"/>
                    <a:pt x="984" y="482"/>
                    <a:pt x="974" y="488"/>
                  </a:cubicBezTo>
                  <a:cubicBezTo>
                    <a:pt x="963" y="495"/>
                    <a:pt x="949" y="494"/>
                    <a:pt x="937" y="496"/>
                  </a:cubicBezTo>
                  <a:cubicBezTo>
                    <a:pt x="955" y="478"/>
                    <a:pt x="969" y="457"/>
                    <a:pt x="992" y="444"/>
                  </a:cubicBezTo>
                  <a:cubicBezTo>
                    <a:pt x="972" y="454"/>
                    <a:pt x="957" y="470"/>
                    <a:pt x="941" y="485"/>
                  </a:cubicBezTo>
                  <a:cubicBezTo>
                    <a:pt x="924" y="501"/>
                    <a:pt x="907" y="510"/>
                    <a:pt x="882" y="513"/>
                  </a:cubicBezTo>
                  <a:cubicBezTo>
                    <a:pt x="892" y="483"/>
                    <a:pt x="902" y="453"/>
                    <a:pt x="931" y="438"/>
                  </a:cubicBezTo>
                  <a:cubicBezTo>
                    <a:pt x="900" y="451"/>
                    <a:pt x="889" y="481"/>
                    <a:pt x="877" y="511"/>
                  </a:cubicBezTo>
                  <a:cubicBezTo>
                    <a:pt x="874" y="516"/>
                    <a:pt x="860" y="516"/>
                    <a:pt x="855" y="517"/>
                  </a:cubicBezTo>
                  <a:cubicBezTo>
                    <a:pt x="846" y="520"/>
                    <a:pt x="838" y="523"/>
                    <a:pt x="831" y="527"/>
                  </a:cubicBezTo>
                  <a:cubicBezTo>
                    <a:pt x="816" y="534"/>
                    <a:pt x="798" y="545"/>
                    <a:pt x="793" y="562"/>
                  </a:cubicBezTo>
                  <a:cubicBezTo>
                    <a:pt x="775" y="546"/>
                    <a:pt x="744" y="527"/>
                    <a:pt x="751" y="499"/>
                  </a:cubicBezTo>
                  <a:cubicBezTo>
                    <a:pt x="757" y="476"/>
                    <a:pt x="784" y="469"/>
                    <a:pt x="803" y="462"/>
                  </a:cubicBezTo>
                  <a:cubicBezTo>
                    <a:pt x="780" y="469"/>
                    <a:pt x="756" y="474"/>
                    <a:pt x="747" y="498"/>
                  </a:cubicBezTo>
                  <a:cubicBezTo>
                    <a:pt x="742" y="475"/>
                    <a:pt x="761" y="458"/>
                    <a:pt x="777" y="445"/>
                  </a:cubicBezTo>
                  <a:cubicBezTo>
                    <a:pt x="786" y="438"/>
                    <a:pt x="795" y="432"/>
                    <a:pt x="803" y="426"/>
                  </a:cubicBezTo>
                  <a:cubicBezTo>
                    <a:pt x="809" y="422"/>
                    <a:pt x="819" y="411"/>
                    <a:pt x="825" y="410"/>
                  </a:cubicBezTo>
                  <a:cubicBezTo>
                    <a:pt x="864" y="409"/>
                    <a:pt x="904" y="402"/>
                    <a:pt x="934" y="377"/>
                  </a:cubicBezTo>
                  <a:cubicBezTo>
                    <a:pt x="951" y="364"/>
                    <a:pt x="964" y="347"/>
                    <a:pt x="971" y="327"/>
                  </a:cubicBezTo>
                  <a:cubicBezTo>
                    <a:pt x="972" y="323"/>
                    <a:pt x="973" y="318"/>
                    <a:pt x="974" y="314"/>
                  </a:cubicBezTo>
                  <a:cubicBezTo>
                    <a:pt x="976" y="314"/>
                    <a:pt x="978" y="313"/>
                    <a:pt x="979" y="313"/>
                  </a:cubicBezTo>
                  <a:cubicBezTo>
                    <a:pt x="991" y="311"/>
                    <a:pt x="1004" y="305"/>
                    <a:pt x="1018" y="295"/>
                  </a:cubicBezTo>
                  <a:cubicBezTo>
                    <a:pt x="1021" y="292"/>
                    <a:pt x="1024" y="289"/>
                    <a:pt x="1028" y="286"/>
                  </a:cubicBezTo>
                  <a:cubicBezTo>
                    <a:pt x="1031" y="282"/>
                    <a:pt x="1034" y="278"/>
                    <a:pt x="1037" y="274"/>
                  </a:cubicBezTo>
                  <a:cubicBezTo>
                    <a:pt x="1042" y="266"/>
                    <a:pt x="1047" y="257"/>
                    <a:pt x="1050" y="247"/>
                  </a:cubicBezTo>
                  <a:cubicBezTo>
                    <a:pt x="1057" y="228"/>
                    <a:pt x="1061" y="208"/>
                    <a:pt x="1064" y="187"/>
                  </a:cubicBezTo>
                  <a:cubicBezTo>
                    <a:pt x="1065" y="182"/>
                    <a:pt x="1066" y="177"/>
                    <a:pt x="1066" y="172"/>
                  </a:cubicBezTo>
                  <a:cubicBezTo>
                    <a:pt x="1067" y="166"/>
                    <a:pt x="1067" y="161"/>
                    <a:pt x="1068" y="156"/>
                  </a:cubicBezTo>
                  <a:cubicBezTo>
                    <a:pt x="1068" y="155"/>
                    <a:pt x="1068" y="154"/>
                    <a:pt x="1068" y="153"/>
                  </a:cubicBezTo>
                  <a:cubicBezTo>
                    <a:pt x="1072" y="150"/>
                    <a:pt x="1077" y="146"/>
                    <a:pt x="1083" y="141"/>
                  </a:cubicBezTo>
                  <a:cubicBezTo>
                    <a:pt x="1089" y="136"/>
                    <a:pt x="1097" y="131"/>
                    <a:pt x="1107" y="131"/>
                  </a:cubicBezTo>
                  <a:cubicBezTo>
                    <a:pt x="1111" y="130"/>
                    <a:pt x="1117" y="130"/>
                    <a:pt x="1122" y="131"/>
                  </a:cubicBezTo>
                  <a:cubicBezTo>
                    <a:pt x="1127" y="132"/>
                    <a:pt x="1133" y="133"/>
                    <a:pt x="1138" y="134"/>
                  </a:cubicBezTo>
                  <a:cubicBezTo>
                    <a:pt x="1150" y="137"/>
                    <a:pt x="1161" y="139"/>
                    <a:pt x="1172" y="140"/>
                  </a:cubicBezTo>
                  <a:cubicBezTo>
                    <a:pt x="1183" y="141"/>
                    <a:pt x="1193" y="140"/>
                    <a:pt x="1201" y="138"/>
                  </a:cubicBezTo>
                  <a:cubicBezTo>
                    <a:pt x="1210" y="135"/>
                    <a:pt x="1216" y="132"/>
                    <a:pt x="1220" y="129"/>
                  </a:cubicBezTo>
                  <a:cubicBezTo>
                    <a:pt x="1225" y="127"/>
                    <a:pt x="1227" y="125"/>
                    <a:pt x="1227" y="125"/>
                  </a:cubicBezTo>
                  <a:cubicBezTo>
                    <a:pt x="1227" y="125"/>
                    <a:pt x="1225" y="126"/>
                    <a:pt x="1220" y="129"/>
                  </a:cubicBezTo>
                  <a:cubicBezTo>
                    <a:pt x="1216" y="131"/>
                    <a:pt x="1209" y="134"/>
                    <a:pt x="1201" y="135"/>
                  </a:cubicBezTo>
                  <a:cubicBezTo>
                    <a:pt x="1193" y="137"/>
                    <a:pt x="1183" y="137"/>
                    <a:pt x="1172" y="136"/>
                  </a:cubicBezTo>
                  <a:cubicBezTo>
                    <a:pt x="1162" y="134"/>
                    <a:pt x="1151" y="131"/>
                    <a:pt x="1140" y="127"/>
                  </a:cubicBezTo>
                  <a:cubicBezTo>
                    <a:pt x="1135" y="126"/>
                    <a:pt x="1129" y="124"/>
                    <a:pt x="1123" y="123"/>
                  </a:cubicBezTo>
                  <a:cubicBezTo>
                    <a:pt x="1118" y="122"/>
                    <a:pt x="1112" y="121"/>
                    <a:pt x="1106" y="121"/>
                  </a:cubicBezTo>
                  <a:cubicBezTo>
                    <a:pt x="1100" y="121"/>
                    <a:pt x="1094" y="122"/>
                    <a:pt x="1089" y="125"/>
                  </a:cubicBezTo>
                  <a:cubicBezTo>
                    <a:pt x="1084" y="127"/>
                    <a:pt x="1080" y="129"/>
                    <a:pt x="1076" y="132"/>
                  </a:cubicBezTo>
                  <a:cubicBezTo>
                    <a:pt x="1074" y="133"/>
                    <a:pt x="1072" y="134"/>
                    <a:pt x="1071" y="135"/>
                  </a:cubicBezTo>
                  <a:cubicBezTo>
                    <a:pt x="1071" y="133"/>
                    <a:pt x="1072" y="130"/>
                    <a:pt x="1072" y="127"/>
                  </a:cubicBezTo>
                  <a:cubicBezTo>
                    <a:pt x="1075" y="108"/>
                    <a:pt x="1080" y="91"/>
                    <a:pt x="1087" y="78"/>
                  </a:cubicBezTo>
                  <a:cubicBezTo>
                    <a:pt x="1094" y="64"/>
                    <a:pt x="1103" y="54"/>
                    <a:pt x="1110" y="50"/>
                  </a:cubicBezTo>
                  <a:cubicBezTo>
                    <a:pt x="1114" y="47"/>
                    <a:pt x="1117" y="46"/>
                    <a:pt x="1120" y="45"/>
                  </a:cubicBezTo>
                  <a:cubicBezTo>
                    <a:pt x="1122" y="45"/>
                    <a:pt x="1123" y="44"/>
                    <a:pt x="1123" y="44"/>
                  </a:cubicBezTo>
                  <a:cubicBezTo>
                    <a:pt x="1123" y="44"/>
                    <a:pt x="1122" y="45"/>
                    <a:pt x="1120" y="45"/>
                  </a:cubicBezTo>
                  <a:cubicBezTo>
                    <a:pt x="1117" y="46"/>
                    <a:pt x="1114" y="47"/>
                    <a:pt x="1110" y="49"/>
                  </a:cubicBezTo>
                  <a:cubicBezTo>
                    <a:pt x="1102" y="53"/>
                    <a:pt x="1092" y="62"/>
                    <a:pt x="1084" y="76"/>
                  </a:cubicBezTo>
                  <a:cubicBezTo>
                    <a:pt x="1076" y="89"/>
                    <a:pt x="1069" y="107"/>
                    <a:pt x="1064" y="125"/>
                  </a:cubicBezTo>
                  <a:cubicBezTo>
                    <a:pt x="1064" y="128"/>
                    <a:pt x="1063" y="131"/>
                    <a:pt x="1062" y="134"/>
                  </a:cubicBezTo>
                  <a:cubicBezTo>
                    <a:pt x="1060" y="133"/>
                    <a:pt x="1058" y="133"/>
                    <a:pt x="1055" y="131"/>
                  </a:cubicBezTo>
                  <a:cubicBezTo>
                    <a:pt x="1051" y="129"/>
                    <a:pt x="1048" y="126"/>
                    <a:pt x="1044" y="123"/>
                  </a:cubicBezTo>
                  <a:cubicBezTo>
                    <a:pt x="1038" y="117"/>
                    <a:pt x="1032" y="110"/>
                    <a:pt x="1027" y="102"/>
                  </a:cubicBezTo>
                  <a:cubicBezTo>
                    <a:pt x="1024" y="98"/>
                    <a:pt x="1022" y="94"/>
                    <a:pt x="1021" y="90"/>
                  </a:cubicBezTo>
                  <a:cubicBezTo>
                    <a:pt x="1020" y="85"/>
                    <a:pt x="1019" y="80"/>
                    <a:pt x="1018" y="75"/>
                  </a:cubicBezTo>
                  <a:cubicBezTo>
                    <a:pt x="1017" y="71"/>
                    <a:pt x="1016" y="65"/>
                    <a:pt x="1014" y="61"/>
                  </a:cubicBezTo>
                  <a:cubicBezTo>
                    <a:pt x="1013" y="58"/>
                    <a:pt x="1011" y="56"/>
                    <a:pt x="1010" y="53"/>
                  </a:cubicBezTo>
                  <a:cubicBezTo>
                    <a:pt x="1009" y="51"/>
                    <a:pt x="1007" y="49"/>
                    <a:pt x="1005" y="47"/>
                  </a:cubicBezTo>
                  <a:cubicBezTo>
                    <a:pt x="1005" y="47"/>
                    <a:pt x="1005" y="47"/>
                    <a:pt x="1005" y="48"/>
                  </a:cubicBezTo>
                  <a:cubicBezTo>
                    <a:pt x="997" y="35"/>
                    <a:pt x="986" y="25"/>
                    <a:pt x="974" y="17"/>
                  </a:cubicBezTo>
                  <a:cubicBezTo>
                    <a:pt x="961" y="9"/>
                    <a:pt x="948" y="3"/>
                    <a:pt x="934" y="0"/>
                  </a:cubicBezTo>
                  <a:cubicBezTo>
                    <a:pt x="948" y="4"/>
                    <a:pt x="960" y="11"/>
                    <a:pt x="971" y="20"/>
                  </a:cubicBezTo>
                  <a:cubicBezTo>
                    <a:pt x="983" y="29"/>
                    <a:pt x="992" y="39"/>
                    <a:pt x="1000" y="51"/>
                  </a:cubicBezTo>
                  <a:cubicBezTo>
                    <a:pt x="1000" y="51"/>
                    <a:pt x="1000" y="51"/>
                    <a:pt x="1000" y="51"/>
                  </a:cubicBezTo>
                  <a:cubicBezTo>
                    <a:pt x="1006" y="58"/>
                    <a:pt x="1008" y="67"/>
                    <a:pt x="1009" y="77"/>
                  </a:cubicBezTo>
                  <a:cubicBezTo>
                    <a:pt x="1010" y="82"/>
                    <a:pt x="1010" y="87"/>
                    <a:pt x="1011" y="92"/>
                  </a:cubicBezTo>
                  <a:cubicBezTo>
                    <a:pt x="1012" y="94"/>
                    <a:pt x="1013" y="97"/>
                    <a:pt x="1014" y="100"/>
                  </a:cubicBezTo>
                  <a:cubicBezTo>
                    <a:pt x="1015" y="102"/>
                    <a:pt x="1016" y="105"/>
                    <a:pt x="1017" y="107"/>
                  </a:cubicBezTo>
                  <a:cubicBezTo>
                    <a:pt x="1022" y="116"/>
                    <a:pt x="1028" y="125"/>
                    <a:pt x="1035" y="133"/>
                  </a:cubicBezTo>
                  <a:cubicBezTo>
                    <a:pt x="1039" y="137"/>
                    <a:pt x="1042" y="141"/>
                    <a:pt x="1048" y="144"/>
                  </a:cubicBezTo>
                  <a:cubicBezTo>
                    <a:pt x="1059" y="149"/>
                    <a:pt x="1058" y="155"/>
                    <a:pt x="1058" y="155"/>
                  </a:cubicBezTo>
                  <a:cubicBezTo>
                    <a:pt x="1057" y="160"/>
                    <a:pt x="1056" y="165"/>
                    <a:pt x="1055" y="170"/>
                  </a:cubicBezTo>
                  <a:cubicBezTo>
                    <a:pt x="1054" y="175"/>
                    <a:pt x="1053" y="180"/>
                    <a:pt x="1052" y="185"/>
                  </a:cubicBezTo>
                  <a:cubicBezTo>
                    <a:pt x="1047" y="205"/>
                    <a:pt x="1042" y="224"/>
                    <a:pt x="1034" y="241"/>
                  </a:cubicBezTo>
                  <a:cubicBezTo>
                    <a:pt x="1030" y="249"/>
                    <a:pt x="1026" y="256"/>
                    <a:pt x="1021" y="263"/>
                  </a:cubicBezTo>
                  <a:cubicBezTo>
                    <a:pt x="1018" y="266"/>
                    <a:pt x="1016" y="269"/>
                    <a:pt x="1013" y="271"/>
                  </a:cubicBezTo>
                  <a:cubicBezTo>
                    <a:pt x="1011" y="273"/>
                    <a:pt x="1008" y="276"/>
                    <a:pt x="1005" y="278"/>
                  </a:cubicBezTo>
                  <a:cubicBezTo>
                    <a:pt x="994" y="285"/>
                    <a:pt x="983" y="289"/>
                    <a:pt x="976" y="289"/>
                  </a:cubicBezTo>
                  <a:cubicBezTo>
                    <a:pt x="976" y="289"/>
                    <a:pt x="976" y="289"/>
                    <a:pt x="975" y="289"/>
                  </a:cubicBezTo>
                  <a:cubicBezTo>
                    <a:pt x="975" y="283"/>
                    <a:pt x="974" y="277"/>
                    <a:pt x="977" y="272"/>
                  </a:cubicBezTo>
                  <a:cubicBezTo>
                    <a:pt x="987" y="258"/>
                    <a:pt x="997" y="240"/>
                    <a:pt x="995" y="222"/>
                  </a:cubicBezTo>
                  <a:cubicBezTo>
                    <a:pt x="992" y="205"/>
                    <a:pt x="984" y="189"/>
                    <a:pt x="980" y="172"/>
                  </a:cubicBezTo>
                  <a:cubicBezTo>
                    <a:pt x="983" y="188"/>
                    <a:pt x="990" y="204"/>
                    <a:pt x="991" y="220"/>
                  </a:cubicBezTo>
                  <a:cubicBezTo>
                    <a:pt x="993" y="237"/>
                    <a:pt x="983" y="254"/>
                    <a:pt x="972" y="267"/>
                  </a:cubicBezTo>
                  <a:cubicBezTo>
                    <a:pt x="966" y="239"/>
                    <a:pt x="960" y="210"/>
                    <a:pt x="945" y="185"/>
                  </a:cubicBezTo>
                  <a:cubicBezTo>
                    <a:pt x="934" y="165"/>
                    <a:pt x="919" y="149"/>
                    <a:pt x="903" y="133"/>
                  </a:cubicBezTo>
                  <a:cubicBezTo>
                    <a:pt x="918" y="151"/>
                    <a:pt x="934" y="169"/>
                    <a:pt x="943" y="191"/>
                  </a:cubicBezTo>
                  <a:cubicBezTo>
                    <a:pt x="949" y="204"/>
                    <a:pt x="954" y="218"/>
                    <a:pt x="956" y="233"/>
                  </a:cubicBezTo>
                  <a:cubicBezTo>
                    <a:pt x="958" y="250"/>
                    <a:pt x="963" y="268"/>
                    <a:pt x="964" y="285"/>
                  </a:cubicBezTo>
                  <a:cubicBezTo>
                    <a:pt x="964" y="292"/>
                    <a:pt x="964" y="298"/>
                    <a:pt x="963" y="304"/>
                  </a:cubicBezTo>
                  <a:cubicBezTo>
                    <a:pt x="961" y="313"/>
                    <a:pt x="961" y="313"/>
                    <a:pt x="961" y="313"/>
                  </a:cubicBezTo>
                  <a:cubicBezTo>
                    <a:pt x="961" y="313"/>
                    <a:pt x="961" y="313"/>
                    <a:pt x="961" y="313"/>
                  </a:cubicBezTo>
                  <a:cubicBezTo>
                    <a:pt x="948" y="357"/>
                    <a:pt x="900" y="382"/>
                    <a:pt x="854" y="384"/>
                  </a:cubicBezTo>
                  <a:cubicBezTo>
                    <a:pt x="872" y="366"/>
                    <a:pt x="887" y="345"/>
                    <a:pt x="891" y="319"/>
                  </a:cubicBezTo>
                  <a:cubicBezTo>
                    <a:pt x="895" y="292"/>
                    <a:pt x="887" y="264"/>
                    <a:pt x="873" y="240"/>
                  </a:cubicBezTo>
                  <a:cubicBezTo>
                    <a:pt x="843" y="189"/>
                    <a:pt x="794" y="168"/>
                    <a:pt x="736" y="163"/>
                  </a:cubicBezTo>
                  <a:cubicBezTo>
                    <a:pt x="797" y="173"/>
                    <a:pt x="848" y="201"/>
                    <a:pt x="869" y="262"/>
                  </a:cubicBezTo>
                  <a:cubicBezTo>
                    <a:pt x="861" y="262"/>
                    <a:pt x="855" y="268"/>
                    <a:pt x="847" y="270"/>
                  </a:cubicBezTo>
                  <a:cubicBezTo>
                    <a:pt x="838" y="273"/>
                    <a:pt x="829" y="275"/>
                    <a:pt x="820" y="277"/>
                  </a:cubicBezTo>
                  <a:cubicBezTo>
                    <a:pt x="811" y="280"/>
                    <a:pt x="801" y="280"/>
                    <a:pt x="791" y="281"/>
                  </a:cubicBezTo>
                  <a:cubicBezTo>
                    <a:pt x="787" y="281"/>
                    <a:pt x="784" y="281"/>
                    <a:pt x="780" y="281"/>
                  </a:cubicBezTo>
                  <a:cubicBezTo>
                    <a:pt x="774" y="280"/>
                    <a:pt x="776" y="278"/>
                    <a:pt x="774" y="273"/>
                  </a:cubicBezTo>
                  <a:cubicBezTo>
                    <a:pt x="758" y="239"/>
                    <a:pt x="722" y="215"/>
                    <a:pt x="688" y="203"/>
                  </a:cubicBezTo>
                  <a:cubicBezTo>
                    <a:pt x="705" y="210"/>
                    <a:pt x="720" y="220"/>
                    <a:pt x="734" y="232"/>
                  </a:cubicBezTo>
                  <a:cubicBezTo>
                    <a:pt x="747" y="244"/>
                    <a:pt x="764" y="260"/>
                    <a:pt x="768" y="278"/>
                  </a:cubicBezTo>
                  <a:cubicBezTo>
                    <a:pt x="745" y="271"/>
                    <a:pt x="725" y="257"/>
                    <a:pt x="702" y="251"/>
                  </a:cubicBezTo>
                  <a:cubicBezTo>
                    <a:pt x="683" y="246"/>
                    <a:pt x="664" y="246"/>
                    <a:pt x="644" y="250"/>
                  </a:cubicBezTo>
                  <a:cubicBezTo>
                    <a:pt x="663" y="248"/>
                    <a:pt x="682" y="249"/>
                    <a:pt x="701" y="255"/>
                  </a:cubicBezTo>
                  <a:cubicBezTo>
                    <a:pt x="725" y="263"/>
                    <a:pt x="744" y="278"/>
                    <a:pt x="767" y="287"/>
                  </a:cubicBezTo>
                  <a:cubicBezTo>
                    <a:pt x="787" y="292"/>
                    <a:pt x="807" y="292"/>
                    <a:pt x="827" y="289"/>
                  </a:cubicBezTo>
                  <a:cubicBezTo>
                    <a:pt x="831" y="288"/>
                    <a:pt x="871" y="278"/>
                    <a:pt x="871" y="279"/>
                  </a:cubicBezTo>
                  <a:cubicBezTo>
                    <a:pt x="874" y="295"/>
                    <a:pt x="877" y="313"/>
                    <a:pt x="870" y="329"/>
                  </a:cubicBezTo>
                  <a:cubicBezTo>
                    <a:pt x="860" y="352"/>
                    <a:pt x="838" y="370"/>
                    <a:pt x="818" y="384"/>
                  </a:cubicBezTo>
                  <a:cubicBezTo>
                    <a:pt x="782" y="409"/>
                    <a:pt x="726" y="430"/>
                    <a:pt x="714" y="477"/>
                  </a:cubicBezTo>
                  <a:cubicBezTo>
                    <a:pt x="708" y="470"/>
                    <a:pt x="700" y="463"/>
                    <a:pt x="699" y="454"/>
                  </a:cubicBezTo>
                  <a:cubicBezTo>
                    <a:pt x="698" y="445"/>
                    <a:pt x="703" y="435"/>
                    <a:pt x="706" y="427"/>
                  </a:cubicBezTo>
                  <a:cubicBezTo>
                    <a:pt x="712" y="406"/>
                    <a:pt x="705" y="389"/>
                    <a:pt x="695" y="371"/>
                  </a:cubicBezTo>
                  <a:cubicBezTo>
                    <a:pt x="697" y="362"/>
                    <a:pt x="700" y="344"/>
                    <a:pt x="699" y="334"/>
                  </a:cubicBezTo>
                  <a:cubicBezTo>
                    <a:pt x="698" y="317"/>
                    <a:pt x="682" y="305"/>
                    <a:pt x="676" y="290"/>
                  </a:cubicBezTo>
                  <a:cubicBezTo>
                    <a:pt x="680" y="304"/>
                    <a:pt x="692" y="315"/>
                    <a:pt x="696" y="330"/>
                  </a:cubicBezTo>
                  <a:cubicBezTo>
                    <a:pt x="697" y="339"/>
                    <a:pt x="692" y="355"/>
                    <a:pt x="690" y="364"/>
                  </a:cubicBezTo>
                  <a:cubicBezTo>
                    <a:pt x="677" y="342"/>
                    <a:pt x="657" y="314"/>
                    <a:pt x="631" y="307"/>
                  </a:cubicBezTo>
                  <a:cubicBezTo>
                    <a:pt x="664" y="319"/>
                    <a:pt x="689" y="364"/>
                    <a:pt x="698" y="396"/>
                  </a:cubicBezTo>
                  <a:cubicBezTo>
                    <a:pt x="704" y="419"/>
                    <a:pt x="685" y="436"/>
                    <a:pt x="688" y="458"/>
                  </a:cubicBezTo>
                  <a:cubicBezTo>
                    <a:pt x="689" y="469"/>
                    <a:pt x="697" y="477"/>
                    <a:pt x="703" y="486"/>
                  </a:cubicBezTo>
                  <a:cubicBezTo>
                    <a:pt x="706" y="489"/>
                    <a:pt x="711" y="494"/>
                    <a:pt x="711" y="498"/>
                  </a:cubicBezTo>
                  <a:cubicBezTo>
                    <a:pt x="683" y="482"/>
                    <a:pt x="646" y="469"/>
                    <a:pt x="636" y="433"/>
                  </a:cubicBezTo>
                  <a:cubicBezTo>
                    <a:pt x="641" y="458"/>
                    <a:pt x="661" y="475"/>
                    <a:pt x="681" y="488"/>
                  </a:cubicBezTo>
                  <a:cubicBezTo>
                    <a:pt x="692" y="495"/>
                    <a:pt x="706" y="499"/>
                    <a:pt x="713" y="511"/>
                  </a:cubicBezTo>
                  <a:cubicBezTo>
                    <a:pt x="720" y="523"/>
                    <a:pt x="723" y="537"/>
                    <a:pt x="731" y="549"/>
                  </a:cubicBezTo>
                  <a:cubicBezTo>
                    <a:pt x="746" y="569"/>
                    <a:pt x="771" y="585"/>
                    <a:pt x="781" y="608"/>
                  </a:cubicBezTo>
                  <a:cubicBezTo>
                    <a:pt x="789" y="629"/>
                    <a:pt x="785" y="655"/>
                    <a:pt x="778" y="675"/>
                  </a:cubicBezTo>
                  <a:cubicBezTo>
                    <a:pt x="770" y="701"/>
                    <a:pt x="757" y="727"/>
                    <a:pt x="761" y="754"/>
                  </a:cubicBezTo>
                  <a:cubicBezTo>
                    <a:pt x="765" y="780"/>
                    <a:pt x="786" y="795"/>
                    <a:pt x="809" y="802"/>
                  </a:cubicBezTo>
                  <a:cubicBezTo>
                    <a:pt x="827" y="808"/>
                    <a:pt x="850" y="807"/>
                    <a:pt x="864" y="822"/>
                  </a:cubicBezTo>
                  <a:cubicBezTo>
                    <a:pt x="880" y="840"/>
                    <a:pt x="889" y="865"/>
                    <a:pt x="896" y="888"/>
                  </a:cubicBezTo>
                  <a:cubicBezTo>
                    <a:pt x="842" y="855"/>
                    <a:pt x="774" y="850"/>
                    <a:pt x="728" y="806"/>
                  </a:cubicBezTo>
                  <a:cubicBezTo>
                    <a:pt x="708" y="787"/>
                    <a:pt x="690" y="766"/>
                    <a:pt x="668" y="749"/>
                  </a:cubicBezTo>
                  <a:cubicBezTo>
                    <a:pt x="668" y="749"/>
                    <a:pt x="667" y="749"/>
                    <a:pt x="667" y="748"/>
                  </a:cubicBezTo>
                  <a:cubicBezTo>
                    <a:pt x="666" y="747"/>
                    <a:pt x="665" y="746"/>
                    <a:pt x="664" y="745"/>
                  </a:cubicBezTo>
                  <a:cubicBezTo>
                    <a:pt x="661" y="742"/>
                    <a:pt x="659" y="739"/>
                    <a:pt x="656" y="735"/>
                  </a:cubicBezTo>
                  <a:cubicBezTo>
                    <a:pt x="656" y="735"/>
                    <a:pt x="656" y="735"/>
                    <a:pt x="655" y="735"/>
                  </a:cubicBezTo>
                  <a:cubicBezTo>
                    <a:pt x="653" y="731"/>
                    <a:pt x="650" y="727"/>
                    <a:pt x="646" y="723"/>
                  </a:cubicBezTo>
                  <a:cubicBezTo>
                    <a:pt x="645" y="720"/>
                    <a:pt x="644" y="718"/>
                    <a:pt x="642" y="716"/>
                  </a:cubicBezTo>
                  <a:cubicBezTo>
                    <a:pt x="642" y="715"/>
                    <a:pt x="642" y="715"/>
                    <a:pt x="642" y="714"/>
                  </a:cubicBezTo>
                  <a:cubicBezTo>
                    <a:pt x="641" y="707"/>
                    <a:pt x="640" y="699"/>
                    <a:pt x="643" y="691"/>
                  </a:cubicBezTo>
                  <a:cubicBezTo>
                    <a:pt x="643" y="689"/>
                    <a:pt x="644" y="687"/>
                    <a:pt x="645" y="685"/>
                  </a:cubicBezTo>
                  <a:cubicBezTo>
                    <a:pt x="646" y="683"/>
                    <a:pt x="647" y="681"/>
                    <a:pt x="648" y="679"/>
                  </a:cubicBezTo>
                  <a:cubicBezTo>
                    <a:pt x="651" y="675"/>
                    <a:pt x="653" y="672"/>
                    <a:pt x="657" y="668"/>
                  </a:cubicBezTo>
                  <a:cubicBezTo>
                    <a:pt x="663" y="661"/>
                    <a:pt x="670" y="653"/>
                    <a:pt x="675" y="645"/>
                  </a:cubicBezTo>
                  <a:cubicBezTo>
                    <a:pt x="677" y="641"/>
                    <a:pt x="679" y="637"/>
                    <a:pt x="681" y="633"/>
                  </a:cubicBezTo>
                  <a:cubicBezTo>
                    <a:pt x="682" y="629"/>
                    <a:pt x="684" y="625"/>
                    <a:pt x="685" y="622"/>
                  </a:cubicBezTo>
                  <a:cubicBezTo>
                    <a:pt x="686" y="618"/>
                    <a:pt x="687" y="615"/>
                    <a:pt x="688" y="612"/>
                  </a:cubicBezTo>
                  <a:cubicBezTo>
                    <a:pt x="688" y="609"/>
                    <a:pt x="688" y="607"/>
                    <a:pt x="689" y="604"/>
                  </a:cubicBezTo>
                  <a:cubicBezTo>
                    <a:pt x="689" y="600"/>
                    <a:pt x="690" y="598"/>
                    <a:pt x="690" y="598"/>
                  </a:cubicBezTo>
                  <a:cubicBezTo>
                    <a:pt x="690" y="598"/>
                    <a:pt x="689" y="600"/>
                    <a:pt x="688" y="604"/>
                  </a:cubicBezTo>
                  <a:cubicBezTo>
                    <a:pt x="688" y="606"/>
                    <a:pt x="687" y="609"/>
                    <a:pt x="686" y="612"/>
                  </a:cubicBezTo>
                  <a:cubicBezTo>
                    <a:pt x="685" y="615"/>
                    <a:pt x="684" y="618"/>
                    <a:pt x="683" y="621"/>
                  </a:cubicBezTo>
                  <a:cubicBezTo>
                    <a:pt x="682" y="625"/>
                    <a:pt x="680" y="628"/>
                    <a:pt x="678" y="632"/>
                  </a:cubicBezTo>
                  <a:cubicBezTo>
                    <a:pt x="676" y="636"/>
                    <a:pt x="674" y="639"/>
                    <a:pt x="672" y="643"/>
                  </a:cubicBezTo>
                  <a:cubicBezTo>
                    <a:pt x="666" y="650"/>
                    <a:pt x="659" y="657"/>
                    <a:pt x="652" y="664"/>
                  </a:cubicBezTo>
                  <a:cubicBezTo>
                    <a:pt x="649" y="667"/>
                    <a:pt x="645" y="671"/>
                    <a:pt x="642" y="675"/>
                  </a:cubicBezTo>
                  <a:cubicBezTo>
                    <a:pt x="641" y="677"/>
                    <a:pt x="639" y="679"/>
                    <a:pt x="638" y="681"/>
                  </a:cubicBezTo>
                  <a:cubicBezTo>
                    <a:pt x="637" y="684"/>
                    <a:pt x="636" y="686"/>
                    <a:pt x="635" y="688"/>
                  </a:cubicBezTo>
                  <a:cubicBezTo>
                    <a:pt x="634" y="690"/>
                    <a:pt x="634" y="692"/>
                    <a:pt x="633" y="694"/>
                  </a:cubicBezTo>
                  <a:cubicBezTo>
                    <a:pt x="631" y="686"/>
                    <a:pt x="629" y="678"/>
                    <a:pt x="628" y="670"/>
                  </a:cubicBezTo>
                  <a:cubicBezTo>
                    <a:pt x="625" y="654"/>
                    <a:pt x="624" y="638"/>
                    <a:pt x="626" y="623"/>
                  </a:cubicBezTo>
                  <a:cubicBezTo>
                    <a:pt x="627" y="609"/>
                    <a:pt x="633" y="595"/>
                    <a:pt x="638" y="585"/>
                  </a:cubicBezTo>
                  <a:cubicBezTo>
                    <a:pt x="644" y="574"/>
                    <a:pt x="650" y="566"/>
                    <a:pt x="654" y="560"/>
                  </a:cubicBezTo>
                  <a:cubicBezTo>
                    <a:pt x="659" y="555"/>
                    <a:pt x="661" y="552"/>
                    <a:pt x="661" y="552"/>
                  </a:cubicBezTo>
                  <a:cubicBezTo>
                    <a:pt x="661" y="552"/>
                    <a:pt x="658" y="555"/>
                    <a:pt x="654" y="560"/>
                  </a:cubicBezTo>
                  <a:cubicBezTo>
                    <a:pt x="649" y="565"/>
                    <a:pt x="642" y="573"/>
                    <a:pt x="636" y="583"/>
                  </a:cubicBezTo>
                  <a:cubicBezTo>
                    <a:pt x="629" y="594"/>
                    <a:pt x="623" y="607"/>
                    <a:pt x="620" y="622"/>
                  </a:cubicBezTo>
                  <a:cubicBezTo>
                    <a:pt x="619" y="624"/>
                    <a:pt x="619" y="626"/>
                    <a:pt x="618" y="628"/>
                  </a:cubicBezTo>
                  <a:cubicBezTo>
                    <a:pt x="618" y="630"/>
                    <a:pt x="618" y="632"/>
                    <a:pt x="618" y="634"/>
                  </a:cubicBezTo>
                  <a:cubicBezTo>
                    <a:pt x="617" y="638"/>
                    <a:pt x="617" y="642"/>
                    <a:pt x="617" y="646"/>
                  </a:cubicBezTo>
                  <a:cubicBezTo>
                    <a:pt x="617" y="654"/>
                    <a:pt x="617" y="663"/>
                    <a:pt x="618" y="671"/>
                  </a:cubicBezTo>
                  <a:cubicBezTo>
                    <a:pt x="619" y="680"/>
                    <a:pt x="620" y="690"/>
                    <a:pt x="622" y="699"/>
                  </a:cubicBezTo>
                  <a:cubicBezTo>
                    <a:pt x="619" y="697"/>
                    <a:pt x="617" y="694"/>
                    <a:pt x="613" y="692"/>
                  </a:cubicBezTo>
                  <a:cubicBezTo>
                    <a:pt x="609" y="688"/>
                    <a:pt x="604" y="684"/>
                    <a:pt x="599" y="680"/>
                  </a:cubicBezTo>
                  <a:cubicBezTo>
                    <a:pt x="596" y="678"/>
                    <a:pt x="594" y="676"/>
                    <a:pt x="592" y="673"/>
                  </a:cubicBezTo>
                  <a:cubicBezTo>
                    <a:pt x="589" y="671"/>
                    <a:pt x="587" y="669"/>
                    <a:pt x="585" y="666"/>
                  </a:cubicBezTo>
                  <a:cubicBezTo>
                    <a:pt x="577" y="657"/>
                    <a:pt x="571" y="645"/>
                    <a:pt x="569" y="633"/>
                  </a:cubicBezTo>
                  <a:cubicBezTo>
                    <a:pt x="567" y="622"/>
                    <a:pt x="569" y="610"/>
                    <a:pt x="574" y="602"/>
                  </a:cubicBezTo>
                  <a:cubicBezTo>
                    <a:pt x="579" y="593"/>
                    <a:pt x="586" y="588"/>
                    <a:pt x="591" y="585"/>
                  </a:cubicBezTo>
                  <a:cubicBezTo>
                    <a:pt x="596" y="582"/>
                    <a:pt x="599" y="580"/>
                    <a:pt x="599" y="580"/>
                  </a:cubicBezTo>
                  <a:cubicBezTo>
                    <a:pt x="599" y="580"/>
                    <a:pt x="596" y="582"/>
                    <a:pt x="590" y="584"/>
                  </a:cubicBezTo>
                  <a:cubicBezTo>
                    <a:pt x="585" y="587"/>
                    <a:pt x="578" y="592"/>
                    <a:pt x="572" y="600"/>
                  </a:cubicBezTo>
                  <a:cubicBezTo>
                    <a:pt x="566" y="609"/>
                    <a:pt x="562" y="621"/>
                    <a:pt x="564" y="634"/>
                  </a:cubicBezTo>
                  <a:cubicBezTo>
                    <a:pt x="565" y="647"/>
                    <a:pt x="571" y="660"/>
                    <a:pt x="579" y="671"/>
                  </a:cubicBezTo>
                  <a:cubicBezTo>
                    <a:pt x="581" y="674"/>
                    <a:pt x="583" y="677"/>
                    <a:pt x="585" y="680"/>
                  </a:cubicBezTo>
                  <a:cubicBezTo>
                    <a:pt x="587" y="682"/>
                    <a:pt x="590" y="685"/>
                    <a:pt x="592" y="687"/>
                  </a:cubicBezTo>
                  <a:cubicBezTo>
                    <a:pt x="597" y="692"/>
                    <a:pt x="602" y="696"/>
                    <a:pt x="606" y="700"/>
                  </a:cubicBezTo>
                  <a:cubicBezTo>
                    <a:pt x="615" y="709"/>
                    <a:pt x="623" y="717"/>
                    <a:pt x="629" y="724"/>
                  </a:cubicBezTo>
                  <a:cubicBezTo>
                    <a:pt x="631" y="726"/>
                    <a:pt x="633" y="728"/>
                    <a:pt x="634" y="730"/>
                  </a:cubicBezTo>
                  <a:cubicBezTo>
                    <a:pt x="635" y="732"/>
                    <a:pt x="636" y="733"/>
                    <a:pt x="636" y="734"/>
                  </a:cubicBezTo>
                  <a:cubicBezTo>
                    <a:pt x="637" y="735"/>
                    <a:pt x="637" y="735"/>
                    <a:pt x="637" y="735"/>
                  </a:cubicBezTo>
                  <a:cubicBezTo>
                    <a:pt x="610" y="728"/>
                    <a:pt x="581" y="730"/>
                    <a:pt x="555" y="733"/>
                  </a:cubicBezTo>
                  <a:cubicBezTo>
                    <a:pt x="542" y="734"/>
                    <a:pt x="522" y="740"/>
                    <a:pt x="510" y="732"/>
                  </a:cubicBezTo>
                  <a:cubicBezTo>
                    <a:pt x="501" y="726"/>
                    <a:pt x="498" y="712"/>
                    <a:pt x="495" y="703"/>
                  </a:cubicBezTo>
                  <a:cubicBezTo>
                    <a:pt x="487" y="670"/>
                    <a:pt x="485" y="637"/>
                    <a:pt x="492" y="604"/>
                  </a:cubicBezTo>
                  <a:cubicBezTo>
                    <a:pt x="496" y="587"/>
                    <a:pt x="499" y="571"/>
                    <a:pt x="510" y="558"/>
                  </a:cubicBezTo>
                  <a:cubicBezTo>
                    <a:pt x="523" y="543"/>
                    <a:pt x="540" y="533"/>
                    <a:pt x="553" y="519"/>
                  </a:cubicBezTo>
                  <a:cubicBezTo>
                    <a:pt x="559" y="512"/>
                    <a:pt x="564" y="505"/>
                    <a:pt x="567" y="497"/>
                  </a:cubicBezTo>
                  <a:cubicBezTo>
                    <a:pt x="570" y="489"/>
                    <a:pt x="571" y="480"/>
                    <a:pt x="571" y="471"/>
                  </a:cubicBezTo>
                  <a:cubicBezTo>
                    <a:pt x="570" y="466"/>
                    <a:pt x="568" y="464"/>
                    <a:pt x="573" y="460"/>
                  </a:cubicBezTo>
                  <a:cubicBezTo>
                    <a:pt x="577" y="457"/>
                    <a:pt x="581" y="453"/>
                    <a:pt x="584" y="449"/>
                  </a:cubicBezTo>
                  <a:cubicBezTo>
                    <a:pt x="609" y="419"/>
                    <a:pt x="610" y="377"/>
                    <a:pt x="628" y="344"/>
                  </a:cubicBezTo>
                  <a:cubicBezTo>
                    <a:pt x="607" y="377"/>
                    <a:pt x="603" y="431"/>
                    <a:pt x="568" y="453"/>
                  </a:cubicBezTo>
                  <a:cubicBezTo>
                    <a:pt x="562" y="427"/>
                    <a:pt x="550" y="402"/>
                    <a:pt x="547" y="376"/>
                  </a:cubicBezTo>
                  <a:cubicBezTo>
                    <a:pt x="544" y="351"/>
                    <a:pt x="557" y="336"/>
                    <a:pt x="580" y="327"/>
                  </a:cubicBezTo>
                  <a:cubicBezTo>
                    <a:pt x="556" y="335"/>
                    <a:pt x="541" y="350"/>
                    <a:pt x="543" y="376"/>
                  </a:cubicBezTo>
                  <a:cubicBezTo>
                    <a:pt x="544" y="405"/>
                    <a:pt x="556" y="432"/>
                    <a:pt x="559" y="461"/>
                  </a:cubicBezTo>
                  <a:cubicBezTo>
                    <a:pt x="560" y="466"/>
                    <a:pt x="562" y="492"/>
                    <a:pt x="553" y="488"/>
                  </a:cubicBezTo>
                  <a:cubicBezTo>
                    <a:pt x="540" y="483"/>
                    <a:pt x="532" y="472"/>
                    <a:pt x="523" y="462"/>
                  </a:cubicBezTo>
                  <a:cubicBezTo>
                    <a:pt x="505" y="442"/>
                    <a:pt x="493" y="419"/>
                    <a:pt x="501" y="392"/>
                  </a:cubicBezTo>
                  <a:cubicBezTo>
                    <a:pt x="493" y="412"/>
                    <a:pt x="497" y="432"/>
                    <a:pt x="508" y="451"/>
                  </a:cubicBezTo>
                  <a:cubicBezTo>
                    <a:pt x="517" y="466"/>
                    <a:pt x="534" y="492"/>
                    <a:pt x="553" y="497"/>
                  </a:cubicBezTo>
                  <a:cubicBezTo>
                    <a:pt x="544" y="512"/>
                    <a:pt x="526" y="522"/>
                    <a:pt x="512" y="532"/>
                  </a:cubicBezTo>
                  <a:cubicBezTo>
                    <a:pt x="504" y="538"/>
                    <a:pt x="498" y="545"/>
                    <a:pt x="492" y="552"/>
                  </a:cubicBezTo>
                  <a:cubicBezTo>
                    <a:pt x="492" y="551"/>
                    <a:pt x="492" y="549"/>
                    <a:pt x="491" y="547"/>
                  </a:cubicBezTo>
                  <a:cubicBezTo>
                    <a:pt x="491" y="544"/>
                    <a:pt x="491" y="542"/>
                    <a:pt x="490" y="539"/>
                  </a:cubicBezTo>
                  <a:cubicBezTo>
                    <a:pt x="490" y="537"/>
                    <a:pt x="489" y="534"/>
                    <a:pt x="488" y="531"/>
                  </a:cubicBezTo>
                  <a:cubicBezTo>
                    <a:pt x="487" y="526"/>
                    <a:pt x="485" y="521"/>
                    <a:pt x="484" y="515"/>
                  </a:cubicBezTo>
                  <a:cubicBezTo>
                    <a:pt x="482" y="510"/>
                    <a:pt x="480" y="505"/>
                    <a:pt x="479" y="499"/>
                  </a:cubicBezTo>
                  <a:cubicBezTo>
                    <a:pt x="477" y="494"/>
                    <a:pt x="476" y="488"/>
                    <a:pt x="474" y="483"/>
                  </a:cubicBezTo>
                  <a:cubicBezTo>
                    <a:pt x="472" y="477"/>
                    <a:pt x="471" y="471"/>
                    <a:pt x="470" y="465"/>
                  </a:cubicBezTo>
                  <a:cubicBezTo>
                    <a:pt x="464" y="441"/>
                    <a:pt x="459" y="414"/>
                    <a:pt x="456" y="388"/>
                  </a:cubicBezTo>
                  <a:cubicBezTo>
                    <a:pt x="455" y="379"/>
                    <a:pt x="456" y="360"/>
                    <a:pt x="458" y="353"/>
                  </a:cubicBezTo>
                  <a:cubicBezTo>
                    <a:pt x="461" y="347"/>
                    <a:pt x="464" y="338"/>
                    <a:pt x="469" y="327"/>
                  </a:cubicBezTo>
                  <a:cubicBezTo>
                    <a:pt x="474" y="317"/>
                    <a:pt x="480" y="304"/>
                    <a:pt x="487" y="292"/>
                  </a:cubicBezTo>
                  <a:cubicBezTo>
                    <a:pt x="491" y="286"/>
                    <a:pt x="495" y="280"/>
                    <a:pt x="500" y="274"/>
                  </a:cubicBezTo>
                  <a:cubicBezTo>
                    <a:pt x="504" y="269"/>
                    <a:pt x="510" y="263"/>
                    <a:pt x="516" y="260"/>
                  </a:cubicBezTo>
                  <a:cubicBezTo>
                    <a:pt x="529" y="253"/>
                    <a:pt x="545" y="250"/>
                    <a:pt x="558" y="241"/>
                  </a:cubicBezTo>
                  <a:cubicBezTo>
                    <a:pt x="565" y="237"/>
                    <a:pt x="570" y="232"/>
                    <a:pt x="574" y="226"/>
                  </a:cubicBezTo>
                  <a:cubicBezTo>
                    <a:pt x="575" y="225"/>
                    <a:pt x="576" y="223"/>
                    <a:pt x="577" y="222"/>
                  </a:cubicBezTo>
                  <a:cubicBezTo>
                    <a:pt x="578" y="220"/>
                    <a:pt x="579" y="219"/>
                    <a:pt x="580" y="217"/>
                  </a:cubicBezTo>
                  <a:cubicBezTo>
                    <a:pt x="582" y="215"/>
                    <a:pt x="583" y="212"/>
                    <a:pt x="584" y="209"/>
                  </a:cubicBezTo>
                  <a:cubicBezTo>
                    <a:pt x="589" y="198"/>
                    <a:pt x="592" y="189"/>
                    <a:pt x="593" y="182"/>
                  </a:cubicBezTo>
                  <a:cubicBezTo>
                    <a:pt x="595" y="175"/>
                    <a:pt x="596" y="171"/>
                    <a:pt x="596" y="171"/>
                  </a:cubicBezTo>
                  <a:cubicBezTo>
                    <a:pt x="596" y="171"/>
                    <a:pt x="595" y="175"/>
                    <a:pt x="593" y="182"/>
                  </a:cubicBezTo>
                  <a:cubicBezTo>
                    <a:pt x="590" y="188"/>
                    <a:pt x="587" y="197"/>
                    <a:pt x="581" y="208"/>
                  </a:cubicBezTo>
                  <a:cubicBezTo>
                    <a:pt x="580" y="210"/>
                    <a:pt x="578" y="213"/>
                    <a:pt x="577" y="215"/>
                  </a:cubicBezTo>
                  <a:cubicBezTo>
                    <a:pt x="576" y="217"/>
                    <a:pt x="575" y="218"/>
                    <a:pt x="574" y="219"/>
                  </a:cubicBezTo>
                  <a:cubicBezTo>
                    <a:pt x="573" y="221"/>
                    <a:pt x="572" y="222"/>
                    <a:pt x="571" y="223"/>
                  </a:cubicBezTo>
                  <a:cubicBezTo>
                    <a:pt x="567" y="228"/>
                    <a:pt x="561" y="233"/>
                    <a:pt x="555" y="236"/>
                  </a:cubicBezTo>
                  <a:cubicBezTo>
                    <a:pt x="549" y="239"/>
                    <a:pt x="542" y="242"/>
                    <a:pt x="534" y="244"/>
                  </a:cubicBezTo>
                  <a:cubicBezTo>
                    <a:pt x="527" y="246"/>
                    <a:pt x="519" y="248"/>
                    <a:pt x="511" y="251"/>
                  </a:cubicBezTo>
                  <a:cubicBezTo>
                    <a:pt x="503" y="255"/>
                    <a:pt x="497" y="261"/>
                    <a:pt x="491" y="266"/>
                  </a:cubicBezTo>
                  <a:cubicBezTo>
                    <a:pt x="485" y="272"/>
                    <a:pt x="480" y="278"/>
                    <a:pt x="476" y="285"/>
                  </a:cubicBezTo>
                  <a:cubicBezTo>
                    <a:pt x="467" y="297"/>
                    <a:pt x="460" y="309"/>
                    <a:pt x="454" y="320"/>
                  </a:cubicBezTo>
                  <a:cubicBezTo>
                    <a:pt x="453" y="322"/>
                    <a:pt x="452" y="324"/>
                    <a:pt x="452" y="325"/>
                  </a:cubicBezTo>
                  <a:cubicBezTo>
                    <a:pt x="452" y="320"/>
                    <a:pt x="452" y="315"/>
                    <a:pt x="452" y="310"/>
                  </a:cubicBezTo>
                  <a:cubicBezTo>
                    <a:pt x="453" y="285"/>
                    <a:pt x="457" y="262"/>
                    <a:pt x="462" y="242"/>
                  </a:cubicBezTo>
                  <a:cubicBezTo>
                    <a:pt x="467" y="223"/>
                    <a:pt x="475" y="208"/>
                    <a:pt x="480" y="197"/>
                  </a:cubicBezTo>
                  <a:cubicBezTo>
                    <a:pt x="486" y="187"/>
                    <a:pt x="490" y="182"/>
                    <a:pt x="490" y="182"/>
                  </a:cubicBezTo>
                  <a:cubicBezTo>
                    <a:pt x="490" y="182"/>
                    <a:pt x="486" y="187"/>
                    <a:pt x="479" y="197"/>
                  </a:cubicBezTo>
                  <a:cubicBezTo>
                    <a:pt x="473" y="207"/>
                    <a:pt x="464" y="221"/>
                    <a:pt x="457" y="241"/>
                  </a:cubicBezTo>
                  <a:cubicBezTo>
                    <a:pt x="451" y="259"/>
                    <a:pt x="445" y="280"/>
                    <a:pt x="442" y="304"/>
                  </a:cubicBezTo>
                  <a:cubicBezTo>
                    <a:pt x="437" y="294"/>
                    <a:pt x="430" y="281"/>
                    <a:pt x="424" y="268"/>
                  </a:cubicBezTo>
                  <a:cubicBezTo>
                    <a:pt x="421" y="261"/>
                    <a:pt x="418" y="254"/>
                    <a:pt x="416" y="247"/>
                  </a:cubicBezTo>
                  <a:cubicBezTo>
                    <a:pt x="414" y="240"/>
                    <a:pt x="413" y="233"/>
                    <a:pt x="412" y="228"/>
                  </a:cubicBezTo>
                  <a:cubicBezTo>
                    <a:pt x="412" y="225"/>
                    <a:pt x="412" y="222"/>
                    <a:pt x="411" y="220"/>
                  </a:cubicBezTo>
                  <a:cubicBezTo>
                    <a:pt x="411" y="217"/>
                    <a:pt x="411" y="215"/>
                    <a:pt x="411" y="214"/>
                  </a:cubicBezTo>
                  <a:cubicBezTo>
                    <a:pt x="411" y="210"/>
                    <a:pt x="411" y="208"/>
                    <a:pt x="411" y="208"/>
                  </a:cubicBezTo>
                  <a:cubicBezTo>
                    <a:pt x="411" y="208"/>
                    <a:pt x="411" y="210"/>
                    <a:pt x="411" y="214"/>
                  </a:cubicBezTo>
                  <a:cubicBezTo>
                    <a:pt x="411" y="215"/>
                    <a:pt x="410" y="217"/>
                    <a:pt x="410" y="220"/>
                  </a:cubicBezTo>
                  <a:cubicBezTo>
                    <a:pt x="410" y="222"/>
                    <a:pt x="410" y="225"/>
                    <a:pt x="411" y="228"/>
                  </a:cubicBezTo>
                  <a:cubicBezTo>
                    <a:pt x="411" y="234"/>
                    <a:pt x="412" y="240"/>
                    <a:pt x="413" y="248"/>
                  </a:cubicBezTo>
                  <a:cubicBezTo>
                    <a:pt x="415" y="255"/>
                    <a:pt x="417" y="262"/>
                    <a:pt x="420" y="270"/>
                  </a:cubicBezTo>
                  <a:cubicBezTo>
                    <a:pt x="425" y="284"/>
                    <a:pt x="432" y="299"/>
                    <a:pt x="436" y="309"/>
                  </a:cubicBezTo>
                  <a:cubicBezTo>
                    <a:pt x="438" y="315"/>
                    <a:pt x="439" y="319"/>
                    <a:pt x="440" y="323"/>
                  </a:cubicBezTo>
                  <a:cubicBezTo>
                    <a:pt x="440" y="323"/>
                    <a:pt x="440" y="323"/>
                    <a:pt x="440" y="323"/>
                  </a:cubicBezTo>
                  <a:cubicBezTo>
                    <a:pt x="439" y="338"/>
                    <a:pt x="439" y="357"/>
                    <a:pt x="439" y="357"/>
                  </a:cubicBezTo>
                  <a:cubicBezTo>
                    <a:pt x="439" y="367"/>
                    <a:pt x="439" y="378"/>
                    <a:pt x="439" y="389"/>
                  </a:cubicBezTo>
                  <a:cubicBezTo>
                    <a:pt x="441" y="417"/>
                    <a:pt x="444" y="444"/>
                    <a:pt x="447" y="469"/>
                  </a:cubicBezTo>
                  <a:cubicBezTo>
                    <a:pt x="448" y="475"/>
                    <a:pt x="449" y="482"/>
                    <a:pt x="450" y="488"/>
                  </a:cubicBezTo>
                  <a:cubicBezTo>
                    <a:pt x="452" y="494"/>
                    <a:pt x="453" y="500"/>
                    <a:pt x="454" y="506"/>
                  </a:cubicBezTo>
                  <a:cubicBezTo>
                    <a:pt x="455" y="512"/>
                    <a:pt x="457" y="517"/>
                    <a:pt x="458" y="522"/>
                  </a:cubicBezTo>
                  <a:cubicBezTo>
                    <a:pt x="459" y="527"/>
                    <a:pt x="460" y="532"/>
                    <a:pt x="461" y="537"/>
                  </a:cubicBezTo>
                  <a:cubicBezTo>
                    <a:pt x="461" y="539"/>
                    <a:pt x="462" y="541"/>
                    <a:pt x="462" y="544"/>
                  </a:cubicBezTo>
                  <a:cubicBezTo>
                    <a:pt x="462" y="545"/>
                    <a:pt x="462" y="547"/>
                    <a:pt x="462" y="549"/>
                  </a:cubicBezTo>
                  <a:cubicBezTo>
                    <a:pt x="453" y="534"/>
                    <a:pt x="439" y="521"/>
                    <a:pt x="423" y="513"/>
                  </a:cubicBezTo>
                  <a:cubicBezTo>
                    <a:pt x="404" y="503"/>
                    <a:pt x="385" y="495"/>
                    <a:pt x="369" y="480"/>
                  </a:cubicBezTo>
                  <a:cubicBezTo>
                    <a:pt x="358" y="470"/>
                    <a:pt x="357" y="455"/>
                    <a:pt x="354" y="442"/>
                  </a:cubicBezTo>
                  <a:cubicBezTo>
                    <a:pt x="351" y="434"/>
                    <a:pt x="352" y="433"/>
                    <a:pt x="355" y="426"/>
                  </a:cubicBezTo>
                  <a:cubicBezTo>
                    <a:pt x="359" y="419"/>
                    <a:pt x="361" y="412"/>
                    <a:pt x="362" y="404"/>
                  </a:cubicBezTo>
                  <a:cubicBezTo>
                    <a:pt x="367" y="375"/>
                    <a:pt x="358" y="346"/>
                    <a:pt x="342" y="321"/>
                  </a:cubicBezTo>
                  <a:cubicBezTo>
                    <a:pt x="360" y="353"/>
                    <a:pt x="366" y="393"/>
                    <a:pt x="348" y="425"/>
                  </a:cubicBezTo>
                  <a:cubicBezTo>
                    <a:pt x="335" y="396"/>
                    <a:pt x="312" y="376"/>
                    <a:pt x="282" y="368"/>
                  </a:cubicBezTo>
                  <a:cubicBezTo>
                    <a:pt x="295" y="373"/>
                    <a:pt x="307" y="379"/>
                    <a:pt x="318" y="389"/>
                  </a:cubicBezTo>
                  <a:cubicBezTo>
                    <a:pt x="324" y="394"/>
                    <a:pt x="329" y="401"/>
                    <a:pt x="333" y="408"/>
                  </a:cubicBezTo>
                  <a:cubicBezTo>
                    <a:pt x="336" y="412"/>
                    <a:pt x="338" y="416"/>
                    <a:pt x="339" y="420"/>
                  </a:cubicBezTo>
                  <a:cubicBezTo>
                    <a:pt x="342" y="426"/>
                    <a:pt x="344" y="428"/>
                    <a:pt x="338" y="431"/>
                  </a:cubicBezTo>
                  <a:cubicBezTo>
                    <a:pt x="307" y="444"/>
                    <a:pt x="259" y="430"/>
                    <a:pt x="239" y="404"/>
                  </a:cubicBezTo>
                  <a:cubicBezTo>
                    <a:pt x="259" y="434"/>
                    <a:pt x="312" y="452"/>
                    <a:pt x="345" y="436"/>
                  </a:cubicBezTo>
                  <a:cubicBezTo>
                    <a:pt x="351" y="458"/>
                    <a:pt x="350" y="479"/>
                    <a:pt x="368" y="495"/>
                  </a:cubicBezTo>
                  <a:cubicBezTo>
                    <a:pt x="348" y="504"/>
                    <a:pt x="330" y="509"/>
                    <a:pt x="307" y="505"/>
                  </a:cubicBezTo>
                  <a:cubicBezTo>
                    <a:pt x="294" y="503"/>
                    <a:pt x="281" y="500"/>
                    <a:pt x="268" y="497"/>
                  </a:cubicBezTo>
                  <a:cubicBezTo>
                    <a:pt x="261" y="496"/>
                    <a:pt x="255" y="495"/>
                    <a:pt x="249" y="494"/>
                  </a:cubicBezTo>
                  <a:cubicBezTo>
                    <a:pt x="246" y="489"/>
                    <a:pt x="243" y="485"/>
                    <a:pt x="239" y="481"/>
                  </a:cubicBezTo>
                  <a:cubicBezTo>
                    <a:pt x="208" y="442"/>
                    <a:pt x="155" y="427"/>
                    <a:pt x="108" y="443"/>
                  </a:cubicBezTo>
                  <a:cubicBezTo>
                    <a:pt x="157" y="430"/>
                    <a:pt x="208" y="450"/>
                    <a:pt x="235" y="491"/>
                  </a:cubicBezTo>
                  <a:cubicBezTo>
                    <a:pt x="207" y="488"/>
                    <a:pt x="182" y="489"/>
                    <a:pt x="156" y="497"/>
                  </a:cubicBezTo>
                  <a:cubicBezTo>
                    <a:pt x="140" y="502"/>
                    <a:pt x="125" y="509"/>
                    <a:pt x="110" y="516"/>
                  </a:cubicBezTo>
                  <a:cubicBezTo>
                    <a:pt x="110" y="516"/>
                    <a:pt x="110" y="516"/>
                    <a:pt x="110" y="516"/>
                  </a:cubicBezTo>
                  <a:cubicBezTo>
                    <a:pt x="110" y="516"/>
                    <a:pt x="110" y="516"/>
                    <a:pt x="110" y="516"/>
                  </a:cubicBezTo>
                  <a:cubicBezTo>
                    <a:pt x="108" y="517"/>
                    <a:pt x="105" y="518"/>
                    <a:pt x="105" y="519"/>
                  </a:cubicBezTo>
                  <a:cubicBezTo>
                    <a:pt x="105" y="519"/>
                    <a:pt x="105" y="519"/>
                    <a:pt x="105" y="519"/>
                  </a:cubicBezTo>
                  <a:cubicBezTo>
                    <a:pt x="105" y="519"/>
                    <a:pt x="97" y="519"/>
                    <a:pt x="92" y="524"/>
                  </a:cubicBezTo>
                  <a:cubicBezTo>
                    <a:pt x="87" y="529"/>
                    <a:pt x="87" y="537"/>
                    <a:pt x="87" y="537"/>
                  </a:cubicBezTo>
                  <a:cubicBezTo>
                    <a:pt x="87" y="537"/>
                    <a:pt x="95" y="537"/>
                    <a:pt x="100" y="532"/>
                  </a:cubicBezTo>
                  <a:cubicBezTo>
                    <a:pt x="104" y="528"/>
                    <a:pt x="105" y="521"/>
                    <a:pt x="105" y="519"/>
                  </a:cubicBezTo>
                  <a:cubicBezTo>
                    <a:pt x="106" y="519"/>
                    <a:pt x="108" y="518"/>
                    <a:pt x="109" y="518"/>
                  </a:cubicBezTo>
                  <a:cubicBezTo>
                    <a:pt x="108" y="519"/>
                    <a:pt x="108" y="522"/>
                    <a:pt x="108" y="525"/>
                  </a:cubicBezTo>
                  <a:cubicBezTo>
                    <a:pt x="109" y="529"/>
                    <a:pt x="114" y="532"/>
                    <a:pt x="114" y="532"/>
                  </a:cubicBezTo>
                  <a:cubicBezTo>
                    <a:pt x="114" y="532"/>
                    <a:pt x="117" y="528"/>
                    <a:pt x="116" y="523"/>
                  </a:cubicBezTo>
                  <a:cubicBezTo>
                    <a:pt x="115" y="520"/>
                    <a:pt x="113" y="518"/>
                    <a:pt x="111" y="517"/>
                  </a:cubicBezTo>
                  <a:cubicBezTo>
                    <a:pt x="130" y="509"/>
                    <a:pt x="150" y="502"/>
                    <a:pt x="170" y="499"/>
                  </a:cubicBezTo>
                  <a:cubicBezTo>
                    <a:pt x="203" y="493"/>
                    <a:pt x="235" y="500"/>
                    <a:pt x="267" y="509"/>
                  </a:cubicBezTo>
                  <a:cubicBezTo>
                    <a:pt x="245" y="525"/>
                    <a:pt x="221" y="540"/>
                    <a:pt x="194" y="546"/>
                  </a:cubicBezTo>
                  <a:cubicBezTo>
                    <a:pt x="159" y="555"/>
                    <a:pt x="120" y="548"/>
                    <a:pt x="89" y="571"/>
                  </a:cubicBezTo>
                  <a:cubicBezTo>
                    <a:pt x="121" y="550"/>
                    <a:pt x="160" y="560"/>
                    <a:pt x="196" y="553"/>
                  </a:cubicBezTo>
                  <a:cubicBezTo>
                    <a:pt x="224" y="548"/>
                    <a:pt x="255" y="534"/>
                    <a:pt x="279" y="516"/>
                  </a:cubicBezTo>
                  <a:cubicBezTo>
                    <a:pt x="283" y="513"/>
                    <a:pt x="287" y="515"/>
                    <a:pt x="292" y="516"/>
                  </a:cubicBezTo>
                  <a:cubicBezTo>
                    <a:pt x="302" y="519"/>
                    <a:pt x="312" y="522"/>
                    <a:pt x="322" y="523"/>
                  </a:cubicBezTo>
                  <a:cubicBezTo>
                    <a:pt x="336" y="524"/>
                    <a:pt x="350" y="522"/>
                    <a:pt x="363" y="518"/>
                  </a:cubicBezTo>
                  <a:cubicBezTo>
                    <a:pt x="370" y="515"/>
                    <a:pt x="376" y="512"/>
                    <a:pt x="383" y="511"/>
                  </a:cubicBezTo>
                  <a:cubicBezTo>
                    <a:pt x="391" y="510"/>
                    <a:pt x="395" y="514"/>
                    <a:pt x="402" y="517"/>
                  </a:cubicBezTo>
                  <a:cubicBezTo>
                    <a:pt x="417" y="526"/>
                    <a:pt x="431" y="534"/>
                    <a:pt x="441" y="548"/>
                  </a:cubicBezTo>
                  <a:cubicBezTo>
                    <a:pt x="407" y="538"/>
                    <a:pt x="370" y="546"/>
                    <a:pt x="342" y="567"/>
                  </a:cubicBezTo>
                  <a:cubicBezTo>
                    <a:pt x="316" y="587"/>
                    <a:pt x="285" y="594"/>
                    <a:pt x="254" y="605"/>
                  </a:cubicBezTo>
                  <a:cubicBezTo>
                    <a:pt x="272" y="600"/>
                    <a:pt x="291" y="596"/>
                    <a:pt x="309" y="591"/>
                  </a:cubicBezTo>
                  <a:cubicBezTo>
                    <a:pt x="331" y="584"/>
                    <a:pt x="348" y="568"/>
                    <a:pt x="369" y="560"/>
                  </a:cubicBezTo>
                  <a:cubicBezTo>
                    <a:pt x="349" y="604"/>
                    <a:pt x="314" y="630"/>
                    <a:pt x="272" y="651"/>
                  </a:cubicBezTo>
                  <a:cubicBezTo>
                    <a:pt x="302" y="639"/>
                    <a:pt x="331" y="624"/>
                    <a:pt x="353" y="599"/>
                  </a:cubicBezTo>
                  <a:cubicBezTo>
                    <a:pt x="363" y="588"/>
                    <a:pt x="372" y="575"/>
                    <a:pt x="379" y="561"/>
                  </a:cubicBezTo>
                  <a:cubicBezTo>
                    <a:pt x="386" y="549"/>
                    <a:pt x="418" y="555"/>
                    <a:pt x="430" y="558"/>
                  </a:cubicBezTo>
                  <a:cubicBezTo>
                    <a:pt x="437" y="560"/>
                    <a:pt x="444" y="563"/>
                    <a:pt x="450" y="568"/>
                  </a:cubicBezTo>
                  <a:cubicBezTo>
                    <a:pt x="456" y="572"/>
                    <a:pt x="457" y="584"/>
                    <a:pt x="459" y="590"/>
                  </a:cubicBezTo>
                  <a:cubicBezTo>
                    <a:pt x="459" y="590"/>
                    <a:pt x="460" y="599"/>
                    <a:pt x="460" y="599"/>
                  </a:cubicBezTo>
                  <a:cubicBezTo>
                    <a:pt x="462" y="616"/>
                    <a:pt x="463" y="634"/>
                    <a:pt x="462" y="651"/>
                  </a:cubicBezTo>
                  <a:cubicBezTo>
                    <a:pt x="461" y="678"/>
                    <a:pt x="466" y="706"/>
                    <a:pt x="473" y="731"/>
                  </a:cubicBezTo>
                  <a:cubicBezTo>
                    <a:pt x="496" y="805"/>
                    <a:pt x="601" y="741"/>
                    <a:pt x="646" y="785"/>
                  </a:cubicBezTo>
                  <a:cubicBezTo>
                    <a:pt x="669" y="808"/>
                    <a:pt x="688" y="834"/>
                    <a:pt x="711" y="856"/>
                  </a:cubicBezTo>
                  <a:cubicBezTo>
                    <a:pt x="728" y="872"/>
                    <a:pt x="748" y="882"/>
                    <a:pt x="768" y="891"/>
                  </a:cubicBezTo>
                  <a:cubicBezTo>
                    <a:pt x="816" y="913"/>
                    <a:pt x="867" y="930"/>
                    <a:pt x="900" y="974"/>
                  </a:cubicBezTo>
                  <a:cubicBezTo>
                    <a:pt x="854" y="939"/>
                    <a:pt x="798" y="924"/>
                    <a:pt x="742" y="926"/>
                  </a:cubicBezTo>
                  <a:cubicBezTo>
                    <a:pt x="728" y="926"/>
                    <a:pt x="715" y="927"/>
                    <a:pt x="701" y="929"/>
                  </a:cubicBezTo>
                  <a:cubicBezTo>
                    <a:pt x="693" y="930"/>
                    <a:pt x="686" y="931"/>
                    <a:pt x="678" y="932"/>
                  </a:cubicBezTo>
                  <a:cubicBezTo>
                    <a:pt x="674" y="927"/>
                    <a:pt x="670" y="921"/>
                    <a:pt x="667" y="916"/>
                  </a:cubicBezTo>
                  <a:cubicBezTo>
                    <a:pt x="651" y="895"/>
                    <a:pt x="632" y="870"/>
                    <a:pt x="606" y="861"/>
                  </a:cubicBezTo>
                  <a:cubicBezTo>
                    <a:pt x="579" y="853"/>
                    <a:pt x="551" y="861"/>
                    <a:pt x="524" y="862"/>
                  </a:cubicBezTo>
                  <a:cubicBezTo>
                    <a:pt x="496" y="864"/>
                    <a:pt x="465" y="854"/>
                    <a:pt x="440" y="843"/>
                  </a:cubicBezTo>
                  <a:cubicBezTo>
                    <a:pt x="435" y="841"/>
                    <a:pt x="415" y="835"/>
                    <a:pt x="414" y="829"/>
                  </a:cubicBezTo>
                  <a:cubicBezTo>
                    <a:pt x="413" y="818"/>
                    <a:pt x="411" y="807"/>
                    <a:pt x="405" y="798"/>
                  </a:cubicBezTo>
                  <a:cubicBezTo>
                    <a:pt x="390" y="778"/>
                    <a:pt x="373" y="760"/>
                    <a:pt x="350" y="751"/>
                  </a:cubicBezTo>
                  <a:cubicBezTo>
                    <a:pt x="364" y="757"/>
                    <a:pt x="375" y="766"/>
                    <a:pt x="384" y="778"/>
                  </a:cubicBezTo>
                  <a:cubicBezTo>
                    <a:pt x="395" y="791"/>
                    <a:pt x="409" y="809"/>
                    <a:pt x="409" y="827"/>
                  </a:cubicBezTo>
                  <a:cubicBezTo>
                    <a:pt x="378" y="809"/>
                    <a:pt x="350" y="788"/>
                    <a:pt x="317" y="775"/>
                  </a:cubicBezTo>
                  <a:cubicBezTo>
                    <a:pt x="288" y="764"/>
                    <a:pt x="260" y="760"/>
                    <a:pt x="230" y="760"/>
                  </a:cubicBezTo>
                  <a:cubicBezTo>
                    <a:pt x="272" y="763"/>
                    <a:pt x="310" y="775"/>
                    <a:pt x="346" y="799"/>
                  </a:cubicBezTo>
                  <a:cubicBezTo>
                    <a:pt x="365" y="811"/>
                    <a:pt x="382" y="825"/>
                    <a:pt x="400" y="838"/>
                  </a:cubicBezTo>
                  <a:cubicBezTo>
                    <a:pt x="421" y="851"/>
                    <a:pt x="443" y="863"/>
                    <a:pt x="467" y="872"/>
                  </a:cubicBezTo>
                  <a:cubicBezTo>
                    <a:pt x="421" y="881"/>
                    <a:pt x="378" y="894"/>
                    <a:pt x="332" y="876"/>
                  </a:cubicBezTo>
                  <a:cubicBezTo>
                    <a:pt x="356" y="888"/>
                    <a:pt x="379" y="891"/>
                    <a:pt x="405" y="889"/>
                  </a:cubicBezTo>
                  <a:cubicBezTo>
                    <a:pt x="421" y="888"/>
                    <a:pt x="437" y="885"/>
                    <a:pt x="452" y="883"/>
                  </a:cubicBezTo>
                  <a:cubicBezTo>
                    <a:pt x="465" y="881"/>
                    <a:pt x="481" y="876"/>
                    <a:pt x="494" y="880"/>
                  </a:cubicBezTo>
                  <a:cubicBezTo>
                    <a:pt x="523" y="888"/>
                    <a:pt x="552" y="879"/>
                    <a:pt x="582" y="883"/>
                  </a:cubicBezTo>
                  <a:cubicBezTo>
                    <a:pt x="611" y="886"/>
                    <a:pt x="629" y="915"/>
                    <a:pt x="643" y="938"/>
                  </a:cubicBezTo>
                  <a:cubicBezTo>
                    <a:pt x="612" y="945"/>
                    <a:pt x="581" y="955"/>
                    <a:pt x="553" y="971"/>
                  </a:cubicBezTo>
                  <a:cubicBezTo>
                    <a:pt x="539" y="979"/>
                    <a:pt x="521" y="1001"/>
                    <a:pt x="504" y="999"/>
                  </a:cubicBezTo>
                  <a:cubicBezTo>
                    <a:pt x="487" y="996"/>
                    <a:pt x="470" y="985"/>
                    <a:pt x="456" y="977"/>
                  </a:cubicBezTo>
                  <a:cubicBezTo>
                    <a:pt x="428" y="961"/>
                    <a:pt x="399" y="946"/>
                    <a:pt x="370" y="932"/>
                  </a:cubicBezTo>
                  <a:cubicBezTo>
                    <a:pt x="359" y="927"/>
                    <a:pt x="348" y="922"/>
                    <a:pt x="336" y="920"/>
                  </a:cubicBezTo>
                  <a:cubicBezTo>
                    <a:pt x="328" y="918"/>
                    <a:pt x="329" y="918"/>
                    <a:pt x="324" y="913"/>
                  </a:cubicBezTo>
                  <a:cubicBezTo>
                    <a:pt x="320" y="906"/>
                    <a:pt x="313" y="902"/>
                    <a:pt x="307" y="899"/>
                  </a:cubicBezTo>
                  <a:cubicBezTo>
                    <a:pt x="295" y="894"/>
                    <a:pt x="282" y="891"/>
                    <a:pt x="274" y="880"/>
                  </a:cubicBezTo>
                  <a:cubicBezTo>
                    <a:pt x="267" y="872"/>
                    <a:pt x="264" y="861"/>
                    <a:pt x="260" y="851"/>
                  </a:cubicBezTo>
                  <a:cubicBezTo>
                    <a:pt x="258" y="846"/>
                    <a:pt x="256" y="840"/>
                    <a:pt x="253" y="835"/>
                  </a:cubicBezTo>
                  <a:cubicBezTo>
                    <a:pt x="252" y="833"/>
                    <a:pt x="251" y="831"/>
                    <a:pt x="249" y="829"/>
                  </a:cubicBezTo>
                  <a:cubicBezTo>
                    <a:pt x="247" y="827"/>
                    <a:pt x="246" y="825"/>
                    <a:pt x="244" y="823"/>
                  </a:cubicBezTo>
                  <a:cubicBezTo>
                    <a:pt x="240" y="820"/>
                    <a:pt x="241" y="817"/>
                    <a:pt x="239" y="813"/>
                  </a:cubicBezTo>
                  <a:cubicBezTo>
                    <a:pt x="226" y="790"/>
                    <a:pt x="200" y="772"/>
                    <a:pt x="175" y="765"/>
                  </a:cubicBezTo>
                  <a:cubicBezTo>
                    <a:pt x="198" y="773"/>
                    <a:pt x="224" y="792"/>
                    <a:pt x="234" y="816"/>
                  </a:cubicBezTo>
                  <a:cubicBezTo>
                    <a:pt x="220" y="807"/>
                    <a:pt x="204" y="805"/>
                    <a:pt x="188" y="802"/>
                  </a:cubicBezTo>
                  <a:cubicBezTo>
                    <a:pt x="160" y="796"/>
                    <a:pt x="132" y="791"/>
                    <a:pt x="103" y="788"/>
                  </a:cubicBezTo>
                  <a:cubicBezTo>
                    <a:pt x="130" y="792"/>
                    <a:pt x="156" y="799"/>
                    <a:pt x="182" y="806"/>
                  </a:cubicBezTo>
                  <a:cubicBezTo>
                    <a:pt x="193" y="809"/>
                    <a:pt x="203" y="811"/>
                    <a:pt x="214" y="815"/>
                  </a:cubicBezTo>
                  <a:cubicBezTo>
                    <a:pt x="233" y="823"/>
                    <a:pt x="243" y="836"/>
                    <a:pt x="250" y="856"/>
                  </a:cubicBezTo>
                  <a:cubicBezTo>
                    <a:pt x="254" y="868"/>
                    <a:pt x="256" y="879"/>
                    <a:pt x="263" y="890"/>
                  </a:cubicBezTo>
                  <a:cubicBezTo>
                    <a:pt x="265" y="893"/>
                    <a:pt x="276" y="903"/>
                    <a:pt x="277" y="903"/>
                  </a:cubicBezTo>
                  <a:cubicBezTo>
                    <a:pt x="284" y="907"/>
                    <a:pt x="291" y="910"/>
                    <a:pt x="298" y="913"/>
                  </a:cubicBezTo>
                  <a:cubicBezTo>
                    <a:pt x="247" y="909"/>
                    <a:pt x="197" y="918"/>
                    <a:pt x="147" y="927"/>
                  </a:cubicBezTo>
                  <a:cubicBezTo>
                    <a:pt x="197" y="921"/>
                    <a:pt x="248" y="915"/>
                    <a:pt x="298" y="923"/>
                  </a:cubicBezTo>
                  <a:cubicBezTo>
                    <a:pt x="351" y="932"/>
                    <a:pt x="398" y="963"/>
                    <a:pt x="441" y="993"/>
                  </a:cubicBezTo>
                  <a:cubicBezTo>
                    <a:pt x="401" y="1008"/>
                    <a:pt x="352" y="1078"/>
                    <a:pt x="307" y="1041"/>
                  </a:cubicBezTo>
                  <a:cubicBezTo>
                    <a:pt x="299" y="1035"/>
                    <a:pt x="292" y="1028"/>
                    <a:pt x="283" y="1023"/>
                  </a:cubicBezTo>
                  <a:cubicBezTo>
                    <a:pt x="268" y="1017"/>
                    <a:pt x="253" y="1013"/>
                    <a:pt x="238" y="1011"/>
                  </a:cubicBezTo>
                  <a:cubicBezTo>
                    <a:pt x="212" y="1007"/>
                    <a:pt x="185" y="1008"/>
                    <a:pt x="159" y="1011"/>
                  </a:cubicBezTo>
                  <a:cubicBezTo>
                    <a:pt x="187" y="1010"/>
                    <a:pt x="215" y="1010"/>
                    <a:pt x="242" y="1017"/>
                  </a:cubicBezTo>
                  <a:cubicBezTo>
                    <a:pt x="257" y="1020"/>
                    <a:pt x="271" y="1026"/>
                    <a:pt x="285" y="1035"/>
                  </a:cubicBezTo>
                  <a:cubicBezTo>
                    <a:pt x="294" y="1040"/>
                    <a:pt x="300" y="1050"/>
                    <a:pt x="308" y="1056"/>
                  </a:cubicBezTo>
                  <a:cubicBezTo>
                    <a:pt x="270" y="1059"/>
                    <a:pt x="232" y="1058"/>
                    <a:pt x="194" y="1067"/>
                  </a:cubicBezTo>
                  <a:cubicBezTo>
                    <a:pt x="163" y="1075"/>
                    <a:pt x="134" y="1088"/>
                    <a:pt x="105" y="1102"/>
                  </a:cubicBezTo>
                  <a:cubicBezTo>
                    <a:pt x="131" y="1091"/>
                    <a:pt x="157" y="1082"/>
                    <a:pt x="185" y="1076"/>
                  </a:cubicBezTo>
                  <a:cubicBezTo>
                    <a:pt x="223" y="1067"/>
                    <a:pt x="260" y="1070"/>
                    <a:pt x="298" y="1070"/>
                  </a:cubicBezTo>
                  <a:cubicBezTo>
                    <a:pt x="288" y="1078"/>
                    <a:pt x="281" y="1089"/>
                    <a:pt x="271" y="1097"/>
                  </a:cubicBezTo>
                  <a:cubicBezTo>
                    <a:pt x="261" y="1105"/>
                    <a:pt x="250" y="1111"/>
                    <a:pt x="238" y="1115"/>
                  </a:cubicBezTo>
                  <a:cubicBezTo>
                    <a:pt x="217" y="1122"/>
                    <a:pt x="195" y="1124"/>
                    <a:pt x="173" y="1126"/>
                  </a:cubicBezTo>
                  <a:cubicBezTo>
                    <a:pt x="172" y="1122"/>
                    <a:pt x="168" y="1113"/>
                    <a:pt x="159" y="1108"/>
                  </a:cubicBezTo>
                  <a:cubicBezTo>
                    <a:pt x="149" y="1102"/>
                    <a:pt x="135" y="1106"/>
                    <a:pt x="135" y="1106"/>
                  </a:cubicBezTo>
                  <a:cubicBezTo>
                    <a:pt x="135" y="1106"/>
                    <a:pt x="139" y="1120"/>
                    <a:pt x="150" y="1126"/>
                  </a:cubicBezTo>
                  <a:cubicBezTo>
                    <a:pt x="160" y="1132"/>
                    <a:pt x="174" y="1128"/>
                    <a:pt x="174" y="1128"/>
                  </a:cubicBezTo>
                  <a:cubicBezTo>
                    <a:pt x="174" y="1128"/>
                    <a:pt x="174" y="1127"/>
                    <a:pt x="173" y="1126"/>
                  </a:cubicBezTo>
                  <a:cubicBezTo>
                    <a:pt x="205" y="1125"/>
                    <a:pt x="239" y="1124"/>
                    <a:pt x="268" y="1107"/>
                  </a:cubicBezTo>
                  <a:cubicBezTo>
                    <a:pt x="282" y="1098"/>
                    <a:pt x="292" y="1085"/>
                    <a:pt x="306" y="1076"/>
                  </a:cubicBezTo>
                  <a:cubicBezTo>
                    <a:pt x="321" y="1066"/>
                    <a:pt x="339" y="1069"/>
                    <a:pt x="356" y="1065"/>
                  </a:cubicBezTo>
                  <a:cubicBezTo>
                    <a:pt x="391" y="1056"/>
                    <a:pt x="416" y="1025"/>
                    <a:pt x="451" y="1015"/>
                  </a:cubicBezTo>
                  <a:cubicBezTo>
                    <a:pt x="467" y="1010"/>
                    <a:pt x="476" y="1016"/>
                    <a:pt x="491" y="1021"/>
                  </a:cubicBezTo>
                  <a:cubicBezTo>
                    <a:pt x="508" y="1027"/>
                    <a:pt x="524" y="1025"/>
                    <a:pt x="539" y="1015"/>
                  </a:cubicBezTo>
                  <a:cubicBezTo>
                    <a:pt x="598" y="975"/>
                    <a:pt x="669" y="967"/>
                    <a:pt x="739" y="968"/>
                  </a:cubicBezTo>
                  <a:cubicBezTo>
                    <a:pt x="800" y="969"/>
                    <a:pt x="881" y="999"/>
                    <a:pt x="899" y="1065"/>
                  </a:cubicBezTo>
                  <a:cubicBezTo>
                    <a:pt x="910" y="1105"/>
                    <a:pt x="915" y="1147"/>
                    <a:pt x="911" y="1189"/>
                  </a:cubicBezTo>
                  <a:cubicBezTo>
                    <a:pt x="908" y="1218"/>
                    <a:pt x="905" y="1302"/>
                    <a:pt x="905" y="1332"/>
                  </a:cubicBezTo>
                  <a:cubicBezTo>
                    <a:pt x="904" y="1361"/>
                    <a:pt x="909" y="1390"/>
                    <a:pt x="903" y="1419"/>
                  </a:cubicBezTo>
                  <a:cubicBezTo>
                    <a:pt x="895" y="1455"/>
                    <a:pt x="876" y="1474"/>
                    <a:pt x="848" y="1495"/>
                  </a:cubicBezTo>
                  <a:cubicBezTo>
                    <a:pt x="786" y="1543"/>
                    <a:pt x="722" y="1587"/>
                    <a:pt x="663" y="1638"/>
                  </a:cubicBezTo>
                  <a:cubicBezTo>
                    <a:pt x="657" y="1643"/>
                    <a:pt x="651" y="1649"/>
                    <a:pt x="645" y="1654"/>
                  </a:cubicBezTo>
                  <a:cubicBezTo>
                    <a:pt x="639" y="1660"/>
                    <a:pt x="632" y="1660"/>
                    <a:pt x="625" y="1662"/>
                  </a:cubicBezTo>
                  <a:cubicBezTo>
                    <a:pt x="611" y="1666"/>
                    <a:pt x="598" y="1669"/>
                    <a:pt x="584" y="1671"/>
                  </a:cubicBezTo>
                  <a:cubicBezTo>
                    <a:pt x="563" y="1674"/>
                    <a:pt x="544" y="1680"/>
                    <a:pt x="525" y="1690"/>
                  </a:cubicBezTo>
                  <a:cubicBezTo>
                    <a:pt x="496" y="1704"/>
                    <a:pt x="469" y="1721"/>
                    <a:pt x="437" y="1727"/>
                  </a:cubicBezTo>
                  <a:cubicBezTo>
                    <a:pt x="405" y="1733"/>
                    <a:pt x="372" y="1722"/>
                    <a:pt x="340" y="1725"/>
                  </a:cubicBezTo>
                  <a:cubicBezTo>
                    <a:pt x="284" y="1730"/>
                    <a:pt x="228" y="1748"/>
                    <a:pt x="173" y="1760"/>
                  </a:cubicBezTo>
                  <a:cubicBezTo>
                    <a:pt x="115" y="1773"/>
                    <a:pt x="54" y="1749"/>
                    <a:pt x="0" y="1780"/>
                  </a:cubicBezTo>
                  <a:cubicBezTo>
                    <a:pt x="53" y="1754"/>
                    <a:pt x="107" y="1780"/>
                    <a:pt x="162" y="1774"/>
                  </a:cubicBezTo>
                  <a:cubicBezTo>
                    <a:pt x="127" y="1792"/>
                    <a:pt x="95" y="1812"/>
                    <a:pt x="54" y="1811"/>
                  </a:cubicBezTo>
                  <a:cubicBezTo>
                    <a:pt x="106" y="1816"/>
                    <a:pt x="147" y="1783"/>
                    <a:pt x="195" y="1770"/>
                  </a:cubicBezTo>
                  <a:cubicBezTo>
                    <a:pt x="220" y="1763"/>
                    <a:pt x="247" y="1760"/>
                    <a:pt x="272" y="1756"/>
                  </a:cubicBezTo>
                  <a:cubicBezTo>
                    <a:pt x="299" y="1752"/>
                    <a:pt x="327" y="1747"/>
                    <a:pt x="354" y="1749"/>
                  </a:cubicBezTo>
                  <a:cubicBezTo>
                    <a:pt x="307" y="1763"/>
                    <a:pt x="266" y="1791"/>
                    <a:pt x="220" y="1806"/>
                  </a:cubicBezTo>
                  <a:cubicBezTo>
                    <a:pt x="183" y="1819"/>
                    <a:pt x="146" y="1820"/>
                    <a:pt x="107" y="1819"/>
                  </a:cubicBezTo>
                  <a:cubicBezTo>
                    <a:pt x="134" y="1822"/>
                    <a:pt x="160" y="1823"/>
                    <a:pt x="187" y="1821"/>
                  </a:cubicBezTo>
                  <a:cubicBezTo>
                    <a:pt x="181" y="1842"/>
                    <a:pt x="157" y="1850"/>
                    <a:pt x="139" y="1855"/>
                  </a:cubicBezTo>
                  <a:cubicBezTo>
                    <a:pt x="156" y="1852"/>
                    <a:pt x="174" y="1847"/>
                    <a:pt x="185" y="1832"/>
                  </a:cubicBezTo>
                  <a:cubicBezTo>
                    <a:pt x="188" y="1828"/>
                    <a:pt x="190" y="1824"/>
                    <a:pt x="191" y="1820"/>
                  </a:cubicBezTo>
                  <a:cubicBezTo>
                    <a:pt x="197" y="1819"/>
                    <a:pt x="203" y="1818"/>
                    <a:pt x="208" y="1817"/>
                  </a:cubicBezTo>
                  <a:cubicBezTo>
                    <a:pt x="220" y="1815"/>
                    <a:pt x="232" y="1811"/>
                    <a:pt x="243" y="1808"/>
                  </a:cubicBezTo>
                  <a:cubicBezTo>
                    <a:pt x="221" y="1828"/>
                    <a:pt x="203" y="1853"/>
                    <a:pt x="182" y="1874"/>
                  </a:cubicBezTo>
                  <a:cubicBezTo>
                    <a:pt x="163" y="1892"/>
                    <a:pt x="136" y="1913"/>
                    <a:pt x="109" y="1896"/>
                  </a:cubicBezTo>
                  <a:cubicBezTo>
                    <a:pt x="124" y="1907"/>
                    <a:pt x="141" y="1906"/>
                    <a:pt x="157" y="1898"/>
                  </a:cubicBezTo>
                  <a:cubicBezTo>
                    <a:pt x="156" y="1912"/>
                    <a:pt x="158" y="1924"/>
                    <a:pt x="151" y="1937"/>
                  </a:cubicBezTo>
                  <a:cubicBezTo>
                    <a:pt x="144" y="1951"/>
                    <a:pt x="135" y="1964"/>
                    <a:pt x="130" y="1979"/>
                  </a:cubicBezTo>
                  <a:cubicBezTo>
                    <a:pt x="138" y="1960"/>
                    <a:pt x="154" y="1944"/>
                    <a:pt x="160" y="1924"/>
                  </a:cubicBezTo>
                  <a:cubicBezTo>
                    <a:pt x="162" y="1918"/>
                    <a:pt x="160" y="1897"/>
                    <a:pt x="164" y="1894"/>
                  </a:cubicBezTo>
                  <a:cubicBezTo>
                    <a:pt x="175" y="1886"/>
                    <a:pt x="186" y="1878"/>
                    <a:pt x="196" y="1868"/>
                  </a:cubicBezTo>
                  <a:cubicBezTo>
                    <a:pt x="217" y="1849"/>
                    <a:pt x="236" y="1829"/>
                    <a:pt x="257" y="1811"/>
                  </a:cubicBezTo>
                  <a:cubicBezTo>
                    <a:pt x="263" y="1806"/>
                    <a:pt x="268" y="1800"/>
                    <a:pt x="274" y="1796"/>
                  </a:cubicBezTo>
                  <a:cubicBezTo>
                    <a:pt x="289" y="1790"/>
                    <a:pt x="305" y="1784"/>
                    <a:pt x="320" y="1778"/>
                  </a:cubicBezTo>
                  <a:cubicBezTo>
                    <a:pt x="304" y="1802"/>
                    <a:pt x="299" y="1828"/>
                    <a:pt x="275" y="1846"/>
                  </a:cubicBezTo>
                  <a:cubicBezTo>
                    <a:pt x="255" y="1861"/>
                    <a:pt x="231" y="1870"/>
                    <a:pt x="210" y="1882"/>
                  </a:cubicBezTo>
                  <a:cubicBezTo>
                    <a:pt x="233" y="1871"/>
                    <a:pt x="259" y="1864"/>
                    <a:pt x="281" y="1849"/>
                  </a:cubicBezTo>
                  <a:cubicBezTo>
                    <a:pt x="268" y="1870"/>
                    <a:pt x="250" y="1881"/>
                    <a:pt x="226" y="1888"/>
                  </a:cubicBezTo>
                  <a:cubicBezTo>
                    <a:pt x="243" y="1884"/>
                    <a:pt x="259" y="1879"/>
                    <a:pt x="272" y="1867"/>
                  </a:cubicBezTo>
                  <a:cubicBezTo>
                    <a:pt x="278" y="1861"/>
                    <a:pt x="283" y="1854"/>
                    <a:pt x="288" y="1846"/>
                  </a:cubicBezTo>
                  <a:cubicBezTo>
                    <a:pt x="292" y="1839"/>
                    <a:pt x="299" y="1833"/>
                    <a:pt x="304" y="1826"/>
                  </a:cubicBezTo>
                  <a:cubicBezTo>
                    <a:pt x="315" y="1809"/>
                    <a:pt x="321" y="1786"/>
                    <a:pt x="338" y="1774"/>
                  </a:cubicBezTo>
                  <a:cubicBezTo>
                    <a:pt x="352" y="1764"/>
                    <a:pt x="373" y="1762"/>
                    <a:pt x="390" y="1762"/>
                  </a:cubicBezTo>
                  <a:cubicBezTo>
                    <a:pt x="370" y="1776"/>
                    <a:pt x="354" y="1794"/>
                    <a:pt x="340" y="1815"/>
                  </a:cubicBezTo>
                  <a:cubicBezTo>
                    <a:pt x="325" y="1838"/>
                    <a:pt x="312" y="1862"/>
                    <a:pt x="293" y="1882"/>
                  </a:cubicBezTo>
                  <a:cubicBezTo>
                    <a:pt x="269" y="1907"/>
                    <a:pt x="241" y="1924"/>
                    <a:pt x="213" y="1944"/>
                  </a:cubicBezTo>
                  <a:cubicBezTo>
                    <a:pt x="190" y="1960"/>
                    <a:pt x="172" y="1978"/>
                    <a:pt x="165" y="2006"/>
                  </a:cubicBezTo>
                  <a:cubicBezTo>
                    <a:pt x="172" y="1984"/>
                    <a:pt x="186" y="1969"/>
                    <a:pt x="204" y="1956"/>
                  </a:cubicBezTo>
                  <a:cubicBezTo>
                    <a:pt x="230" y="1938"/>
                    <a:pt x="259" y="1924"/>
                    <a:pt x="284" y="1905"/>
                  </a:cubicBezTo>
                  <a:cubicBezTo>
                    <a:pt x="283" y="1912"/>
                    <a:pt x="282" y="1919"/>
                    <a:pt x="282" y="1926"/>
                  </a:cubicBezTo>
                  <a:cubicBezTo>
                    <a:pt x="282" y="1936"/>
                    <a:pt x="279" y="1938"/>
                    <a:pt x="273" y="1945"/>
                  </a:cubicBezTo>
                  <a:cubicBezTo>
                    <a:pt x="260" y="1962"/>
                    <a:pt x="248" y="1976"/>
                    <a:pt x="230" y="1987"/>
                  </a:cubicBezTo>
                  <a:cubicBezTo>
                    <a:pt x="251" y="1976"/>
                    <a:pt x="266" y="1959"/>
                    <a:pt x="282" y="1942"/>
                  </a:cubicBezTo>
                  <a:cubicBezTo>
                    <a:pt x="284" y="1981"/>
                    <a:pt x="290" y="2020"/>
                    <a:pt x="257" y="2048"/>
                  </a:cubicBezTo>
                  <a:cubicBezTo>
                    <a:pt x="288" y="2024"/>
                    <a:pt x="290" y="1989"/>
                    <a:pt x="290" y="1953"/>
                  </a:cubicBezTo>
                  <a:cubicBezTo>
                    <a:pt x="301" y="1970"/>
                    <a:pt x="322" y="1962"/>
                    <a:pt x="336" y="1974"/>
                  </a:cubicBezTo>
                  <a:cubicBezTo>
                    <a:pt x="348" y="1985"/>
                    <a:pt x="350" y="2004"/>
                    <a:pt x="351" y="2019"/>
                  </a:cubicBezTo>
                  <a:cubicBezTo>
                    <a:pt x="351" y="1999"/>
                    <a:pt x="349" y="1973"/>
                    <a:pt x="327" y="1965"/>
                  </a:cubicBezTo>
                  <a:cubicBezTo>
                    <a:pt x="317" y="1962"/>
                    <a:pt x="306" y="1962"/>
                    <a:pt x="299" y="1954"/>
                  </a:cubicBezTo>
                  <a:cubicBezTo>
                    <a:pt x="291" y="1945"/>
                    <a:pt x="290" y="1932"/>
                    <a:pt x="292" y="1921"/>
                  </a:cubicBezTo>
                  <a:cubicBezTo>
                    <a:pt x="293" y="1912"/>
                    <a:pt x="295" y="1902"/>
                    <a:pt x="300" y="1893"/>
                  </a:cubicBezTo>
                  <a:cubicBezTo>
                    <a:pt x="305" y="1884"/>
                    <a:pt x="316" y="1876"/>
                    <a:pt x="323" y="1867"/>
                  </a:cubicBezTo>
                  <a:cubicBezTo>
                    <a:pt x="336" y="1853"/>
                    <a:pt x="346" y="1837"/>
                    <a:pt x="357" y="1822"/>
                  </a:cubicBezTo>
                  <a:cubicBezTo>
                    <a:pt x="370" y="1805"/>
                    <a:pt x="386" y="1791"/>
                    <a:pt x="404" y="1779"/>
                  </a:cubicBezTo>
                  <a:cubicBezTo>
                    <a:pt x="427" y="1765"/>
                    <a:pt x="452" y="1758"/>
                    <a:pt x="477" y="1749"/>
                  </a:cubicBezTo>
                  <a:cubicBezTo>
                    <a:pt x="518" y="1735"/>
                    <a:pt x="555" y="1714"/>
                    <a:pt x="598" y="1707"/>
                  </a:cubicBezTo>
                  <a:cubicBezTo>
                    <a:pt x="582" y="1733"/>
                    <a:pt x="569" y="1760"/>
                    <a:pt x="560" y="1790"/>
                  </a:cubicBezTo>
                  <a:cubicBezTo>
                    <a:pt x="558" y="1798"/>
                    <a:pt x="559" y="1808"/>
                    <a:pt x="550" y="1809"/>
                  </a:cubicBezTo>
                  <a:cubicBezTo>
                    <a:pt x="541" y="1811"/>
                    <a:pt x="533" y="1813"/>
                    <a:pt x="524" y="1816"/>
                  </a:cubicBezTo>
                  <a:cubicBezTo>
                    <a:pt x="508" y="1821"/>
                    <a:pt x="492" y="1829"/>
                    <a:pt x="477" y="1839"/>
                  </a:cubicBezTo>
                  <a:cubicBezTo>
                    <a:pt x="458" y="1852"/>
                    <a:pt x="435" y="1858"/>
                    <a:pt x="411" y="1856"/>
                  </a:cubicBezTo>
                  <a:cubicBezTo>
                    <a:pt x="391" y="1854"/>
                    <a:pt x="378" y="1862"/>
                    <a:pt x="366" y="1878"/>
                  </a:cubicBezTo>
                  <a:cubicBezTo>
                    <a:pt x="357" y="1892"/>
                    <a:pt x="344" y="1903"/>
                    <a:pt x="332" y="1914"/>
                  </a:cubicBezTo>
                  <a:cubicBezTo>
                    <a:pt x="340" y="1908"/>
                    <a:pt x="348" y="1902"/>
                    <a:pt x="355" y="1895"/>
                  </a:cubicBezTo>
                  <a:cubicBezTo>
                    <a:pt x="366" y="1886"/>
                    <a:pt x="373" y="1872"/>
                    <a:pt x="385" y="1865"/>
                  </a:cubicBezTo>
                  <a:cubicBezTo>
                    <a:pt x="397" y="1858"/>
                    <a:pt x="413" y="1865"/>
                    <a:pt x="426" y="1865"/>
                  </a:cubicBezTo>
                  <a:cubicBezTo>
                    <a:pt x="434" y="1866"/>
                    <a:pt x="445" y="1864"/>
                    <a:pt x="453" y="1861"/>
                  </a:cubicBezTo>
                  <a:cubicBezTo>
                    <a:pt x="425" y="1893"/>
                    <a:pt x="410" y="1933"/>
                    <a:pt x="377" y="1961"/>
                  </a:cubicBezTo>
                  <a:cubicBezTo>
                    <a:pt x="415" y="1932"/>
                    <a:pt x="433" y="1887"/>
                    <a:pt x="469" y="1857"/>
                  </a:cubicBezTo>
                  <a:cubicBezTo>
                    <a:pt x="469" y="1870"/>
                    <a:pt x="475" y="1882"/>
                    <a:pt x="479" y="1894"/>
                  </a:cubicBezTo>
                  <a:cubicBezTo>
                    <a:pt x="483" y="1907"/>
                    <a:pt x="481" y="1919"/>
                    <a:pt x="475" y="1931"/>
                  </a:cubicBezTo>
                  <a:cubicBezTo>
                    <a:pt x="465" y="1953"/>
                    <a:pt x="448" y="1971"/>
                    <a:pt x="442" y="1994"/>
                  </a:cubicBezTo>
                  <a:cubicBezTo>
                    <a:pt x="454" y="1958"/>
                    <a:pt x="496" y="1933"/>
                    <a:pt x="486" y="1891"/>
                  </a:cubicBezTo>
                  <a:cubicBezTo>
                    <a:pt x="484" y="1881"/>
                    <a:pt x="479" y="1872"/>
                    <a:pt x="479" y="1862"/>
                  </a:cubicBezTo>
                  <a:cubicBezTo>
                    <a:pt x="479" y="1850"/>
                    <a:pt x="484" y="1846"/>
                    <a:pt x="493" y="1842"/>
                  </a:cubicBezTo>
                  <a:cubicBezTo>
                    <a:pt x="512" y="1833"/>
                    <a:pt x="531" y="1828"/>
                    <a:pt x="551" y="1825"/>
                  </a:cubicBezTo>
                  <a:cubicBezTo>
                    <a:pt x="539" y="1876"/>
                    <a:pt x="533" y="1929"/>
                    <a:pt x="516" y="1980"/>
                  </a:cubicBezTo>
                  <a:cubicBezTo>
                    <a:pt x="506" y="2012"/>
                    <a:pt x="492" y="2043"/>
                    <a:pt x="469" y="2068"/>
                  </a:cubicBezTo>
                  <a:cubicBezTo>
                    <a:pt x="449" y="2090"/>
                    <a:pt x="425" y="2105"/>
                    <a:pt x="399" y="2118"/>
                  </a:cubicBezTo>
                  <a:cubicBezTo>
                    <a:pt x="428" y="2106"/>
                    <a:pt x="454" y="2092"/>
                    <a:pt x="476" y="2069"/>
                  </a:cubicBezTo>
                  <a:cubicBezTo>
                    <a:pt x="502" y="2043"/>
                    <a:pt x="519" y="2009"/>
                    <a:pt x="532" y="1975"/>
                  </a:cubicBezTo>
                  <a:cubicBezTo>
                    <a:pt x="533" y="1991"/>
                    <a:pt x="537" y="2007"/>
                    <a:pt x="543" y="2022"/>
                  </a:cubicBezTo>
                  <a:cubicBezTo>
                    <a:pt x="549" y="2039"/>
                    <a:pt x="559" y="2055"/>
                    <a:pt x="562" y="2073"/>
                  </a:cubicBezTo>
                  <a:cubicBezTo>
                    <a:pt x="568" y="2105"/>
                    <a:pt x="546" y="2125"/>
                    <a:pt x="525" y="2144"/>
                  </a:cubicBezTo>
                  <a:cubicBezTo>
                    <a:pt x="537" y="2135"/>
                    <a:pt x="550" y="2125"/>
                    <a:pt x="559" y="2112"/>
                  </a:cubicBezTo>
                  <a:cubicBezTo>
                    <a:pt x="571" y="2095"/>
                    <a:pt x="570" y="2074"/>
                    <a:pt x="564" y="2054"/>
                  </a:cubicBezTo>
                  <a:cubicBezTo>
                    <a:pt x="558" y="2034"/>
                    <a:pt x="549" y="2014"/>
                    <a:pt x="546" y="1993"/>
                  </a:cubicBezTo>
                  <a:cubicBezTo>
                    <a:pt x="543" y="1971"/>
                    <a:pt x="546" y="1950"/>
                    <a:pt x="550" y="1928"/>
                  </a:cubicBezTo>
                  <a:cubicBezTo>
                    <a:pt x="556" y="1939"/>
                    <a:pt x="563" y="1950"/>
                    <a:pt x="571" y="1960"/>
                  </a:cubicBezTo>
                  <a:cubicBezTo>
                    <a:pt x="576" y="1969"/>
                    <a:pt x="577" y="1969"/>
                    <a:pt x="574" y="1979"/>
                  </a:cubicBezTo>
                  <a:cubicBezTo>
                    <a:pt x="572" y="1988"/>
                    <a:pt x="570" y="1998"/>
                    <a:pt x="570" y="2007"/>
                  </a:cubicBezTo>
                  <a:cubicBezTo>
                    <a:pt x="568" y="2030"/>
                    <a:pt x="568" y="2068"/>
                    <a:pt x="594" y="2077"/>
                  </a:cubicBezTo>
                  <a:cubicBezTo>
                    <a:pt x="561" y="2063"/>
                    <a:pt x="573" y="2003"/>
                    <a:pt x="583" y="1977"/>
                  </a:cubicBezTo>
                  <a:cubicBezTo>
                    <a:pt x="592" y="1988"/>
                    <a:pt x="604" y="1994"/>
                    <a:pt x="614" y="2003"/>
                  </a:cubicBezTo>
                  <a:cubicBezTo>
                    <a:pt x="625" y="2013"/>
                    <a:pt x="631" y="2025"/>
                    <a:pt x="634" y="2040"/>
                  </a:cubicBezTo>
                  <a:cubicBezTo>
                    <a:pt x="639" y="2064"/>
                    <a:pt x="641" y="2092"/>
                    <a:pt x="629" y="2115"/>
                  </a:cubicBezTo>
                  <a:cubicBezTo>
                    <a:pt x="647" y="2085"/>
                    <a:pt x="648" y="2031"/>
                    <a:pt x="626" y="2004"/>
                  </a:cubicBezTo>
                  <a:cubicBezTo>
                    <a:pt x="619" y="1996"/>
                    <a:pt x="612" y="1990"/>
                    <a:pt x="604" y="1984"/>
                  </a:cubicBezTo>
                  <a:cubicBezTo>
                    <a:pt x="600" y="1980"/>
                    <a:pt x="596" y="1977"/>
                    <a:pt x="593" y="1973"/>
                  </a:cubicBezTo>
                  <a:cubicBezTo>
                    <a:pt x="588" y="1966"/>
                    <a:pt x="588" y="1965"/>
                    <a:pt x="592" y="1957"/>
                  </a:cubicBezTo>
                  <a:cubicBezTo>
                    <a:pt x="604" y="1936"/>
                    <a:pt x="627" y="1923"/>
                    <a:pt x="640" y="1904"/>
                  </a:cubicBezTo>
                  <a:cubicBezTo>
                    <a:pt x="668" y="1943"/>
                    <a:pt x="687" y="1992"/>
                    <a:pt x="689" y="2041"/>
                  </a:cubicBezTo>
                  <a:cubicBezTo>
                    <a:pt x="691" y="2087"/>
                    <a:pt x="673" y="2128"/>
                    <a:pt x="641" y="2160"/>
                  </a:cubicBezTo>
                  <a:cubicBezTo>
                    <a:pt x="662" y="2142"/>
                    <a:pt x="679" y="2120"/>
                    <a:pt x="688" y="2094"/>
                  </a:cubicBezTo>
                  <a:cubicBezTo>
                    <a:pt x="684" y="2114"/>
                    <a:pt x="684" y="2133"/>
                    <a:pt x="685" y="2152"/>
                  </a:cubicBezTo>
                  <a:cubicBezTo>
                    <a:pt x="685" y="2095"/>
                    <a:pt x="709" y="2049"/>
                    <a:pt x="735" y="2000"/>
                  </a:cubicBezTo>
                  <a:cubicBezTo>
                    <a:pt x="733" y="2022"/>
                    <a:pt x="725" y="2043"/>
                    <a:pt x="723" y="2065"/>
                  </a:cubicBezTo>
                  <a:cubicBezTo>
                    <a:pt x="722" y="2086"/>
                    <a:pt x="728" y="2105"/>
                    <a:pt x="739" y="2123"/>
                  </a:cubicBezTo>
                  <a:cubicBezTo>
                    <a:pt x="725" y="2097"/>
                    <a:pt x="724" y="2071"/>
                    <a:pt x="732" y="2043"/>
                  </a:cubicBezTo>
                  <a:cubicBezTo>
                    <a:pt x="736" y="2028"/>
                    <a:pt x="742" y="2013"/>
                    <a:pt x="744" y="1998"/>
                  </a:cubicBezTo>
                  <a:cubicBezTo>
                    <a:pt x="744" y="1994"/>
                    <a:pt x="743" y="1986"/>
                    <a:pt x="744" y="1983"/>
                  </a:cubicBezTo>
                  <a:cubicBezTo>
                    <a:pt x="748" y="1974"/>
                    <a:pt x="752" y="1966"/>
                    <a:pt x="756" y="1957"/>
                  </a:cubicBezTo>
                  <a:cubicBezTo>
                    <a:pt x="761" y="2032"/>
                    <a:pt x="779" y="2105"/>
                    <a:pt x="789" y="2179"/>
                  </a:cubicBezTo>
                  <a:cubicBezTo>
                    <a:pt x="785" y="2125"/>
                    <a:pt x="777" y="2071"/>
                    <a:pt x="773" y="2016"/>
                  </a:cubicBezTo>
                  <a:cubicBezTo>
                    <a:pt x="803" y="1954"/>
                    <a:pt x="814" y="1884"/>
                    <a:pt x="830" y="1818"/>
                  </a:cubicBezTo>
                  <a:cubicBezTo>
                    <a:pt x="835" y="1828"/>
                    <a:pt x="841" y="1837"/>
                    <a:pt x="845" y="1848"/>
                  </a:cubicBezTo>
                  <a:cubicBezTo>
                    <a:pt x="848" y="1860"/>
                    <a:pt x="847" y="1873"/>
                    <a:pt x="844" y="1885"/>
                  </a:cubicBezTo>
                  <a:cubicBezTo>
                    <a:pt x="840" y="1903"/>
                    <a:pt x="832" y="1919"/>
                    <a:pt x="825" y="1935"/>
                  </a:cubicBezTo>
                  <a:cubicBezTo>
                    <a:pt x="838" y="1911"/>
                    <a:pt x="854" y="1884"/>
                    <a:pt x="852" y="1855"/>
                  </a:cubicBezTo>
                  <a:cubicBezTo>
                    <a:pt x="851" y="1840"/>
                    <a:pt x="843" y="1828"/>
                    <a:pt x="838" y="1815"/>
                  </a:cubicBezTo>
                  <a:cubicBezTo>
                    <a:pt x="835" y="1805"/>
                    <a:pt x="837" y="1791"/>
                    <a:pt x="839" y="1782"/>
                  </a:cubicBezTo>
                  <a:cubicBezTo>
                    <a:pt x="855" y="1802"/>
                    <a:pt x="874" y="1812"/>
                    <a:pt x="874" y="1840"/>
                  </a:cubicBezTo>
                  <a:cubicBezTo>
                    <a:pt x="873" y="1867"/>
                    <a:pt x="857" y="1890"/>
                    <a:pt x="844" y="1912"/>
                  </a:cubicBezTo>
                  <a:cubicBezTo>
                    <a:pt x="867" y="1879"/>
                    <a:pt x="897" y="1835"/>
                    <a:pt x="865" y="1797"/>
                  </a:cubicBezTo>
                  <a:cubicBezTo>
                    <a:pt x="859" y="1789"/>
                    <a:pt x="851" y="1782"/>
                    <a:pt x="846" y="1774"/>
                  </a:cubicBezTo>
                  <a:cubicBezTo>
                    <a:pt x="840" y="1765"/>
                    <a:pt x="850" y="1750"/>
                    <a:pt x="854" y="1741"/>
                  </a:cubicBezTo>
                  <a:cubicBezTo>
                    <a:pt x="859" y="1732"/>
                    <a:pt x="874" y="1727"/>
                    <a:pt x="883" y="1720"/>
                  </a:cubicBezTo>
                  <a:cubicBezTo>
                    <a:pt x="893" y="1713"/>
                    <a:pt x="903" y="1705"/>
                    <a:pt x="912" y="1698"/>
                  </a:cubicBezTo>
                  <a:cubicBezTo>
                    <a:pt x="911" y="1734"/>
                    <a:pt x="918" y="1770"/>
                    <a:pt x="924" y="1805"/>
                  </a:cubicBezTo>
                  <a:cubicBezTo>
                    <a:pt x="928" y="1823"/>
                    <a:pt x="931" y="1841"/>
                    <a:pt x="934" y="1859"/>
                  </a:cubicBezTo>
                  <a:cubicBezTo>
                    <a:pt x="935" y="1868"/>
                    <a:pt x="937" y="1874"/>
                    <a:pt x="931" y="1882"/>
                  </a:cubicBezTo>
                  <a:cubicBezTo>
                    <a:pt x="927" y="1888"/>
                    <a:pt x="922" y="1894"/>
                    <a:pt x="916" y="1900"/>
                  </a:cubicBezTo>
                  <a:cubicBezTo>
                    <a:pt x="890" y="1926"/>
                    <a:pt x="861" y="1951"/>
                    <a:pt x="840" y="1982"/>
                  </a:cubicBezTo>
                  <a:cubicBezTo>
                    <a:pt x="823" y="2009"/>
                    <a:pt x="816" y="2038"/>
                    <a:pt x="815" y="2070"/>
                  </a:cubicBezTo>
                  <a:cubicBezTo>
                    <a:pt x="817" y="2044"/>
                    <a:pt x="823" y="2019"/>
                    <a:pt x="838" y="1996"/>
                  </a:cubicBezTo>
                  <a:cubicBezTo>
                    <a:pt x="855" y="1970"/>
                    <a:pt x="879" y="1948"/>
                    <a:pt x="902" y="1928"/>
                  </a:cubicBezTo>
                  <a:cubicBezTo>
                    <a:pt x="878" y="1969"/>
                    <a:pt x="853" y="2006"/>
                    <a:pt x="853" y="2055"/>
                  </a:cubicBezTo>
                  <a:cubicBezTo>
                    <a:pt x="855" y="2018"/>
                    <a:pt x="870" y="1989"/>
                    <a:pt x="891" y="1960"/>
                  </a:cubicBezTo>
                  <a:cubicBezTo>
                    <a:pt x="886" y="1993"/>
                    <a:pt x="883" y="2027"/>
                    <a:pt x="892" y="2060"/>
                  </a:cubicBezTo>
                  <a:cubicBezTo>
                    <a:pt x="885" y="2026"/>
                    <a:pt x="889" y="1987"/>
                    <a:pt x="900" y="1954"/>
                  </a:cubicBezTo>
                  <a:cubicBezTo>
                    <a:pt x="907" y="1932"/>
                    <a:pt x="924" y="1913"/>
                    <a:pt x="939" y="1896"/>
                  </a:cubicBezTo>
                  <a:cubicBezTo>
                    <a:pt x="942" y="1919"/>
                    <a:pt x="944" y="1943"/>
                    <a:pt x="946" y="1966"/>
                  </a:cubicBezTo>
                  <a:cubicBezTo>
                    <a:pt x="947" y="1994"/>
                    <a:pt x="950" y="2021"/>
                    <a:pt x="947" y="2049"/>
                  </a:cubicBezTo>
                  <a:cubicBezTo>
                    <a:pt x="944" y="2048"/>
                    <a:pt x="942" y="2053"/>
                    <a:pt x="939" y="2055"/>
                  </a:cubicBezTo>
                  <a:cubicBezTo>
                    <a:pt x="933" y="2061"/>
                    <a:pt x="925" y="2066"/>
                    <a:pt x="918" y="2070"/>
                  </a:cubicBezTo>
                  <a:cubicBezTo>
                    <a:pt x="901" y="2080"/>
                    <a:pt x="883" y="2089"/>
                    <a:pt x="866" y="2099"/>
                  </a:cubicBezTo>
                  <a:cubicBezTo>
                    <a:pt x="837" y="2118"/>
                    <a:pt x="815" y="2140"/>
                    <a:pt x="806" y="2174"/>
                  </a:cubicBezTo>
                  <a:cubicBezTo>
                    <a:pt x="816" y="2146"/>
                    <a:pt x="833" y="2126"/>
                    <a:pt x="858" y="2111"/>
                  </a:cubicBezTo>
                  <a:cubicBezTo>
                    <a:pt x="885" y="2095"/>
                    <a:pt x="918" y="2087"/>
                    <a:pt x="944" y="2067"/>
                  </a:cubicBezTo>
                  <a:cubicBezTo>
                    <a:pt x="940" y="2092"/>
                    <a:pt x="933" y="2116"/>
                    <a:pt x="926" y="2140"/>
                  </a:cubicBezTo>
                  <a:cubicBezTo>
                    <a:pt x="920" y="2159"/>
                    <a:pt x="904" y="2171"/>
                    <a:pt x="890" y="2183"/>
                  </a:cubicBezTo>
                  <a:cubicBezTo>
                    <a:pt x="850" y="2219"/>
                    <a:pt x="822" y="2259"/>
                    <a:pt x="818" y="2313"/>
                  </a:cubicBezTo>
                  <a:cubicBezTo>
                    <a:pt x="822" y="2286"/>
                    <a:pt x="831" y="2261"/>
                    <a:pt x="847" y="2239"/>
                  </a:cubicBezTo>
                  <a:cubicBezTo>
                    <a:pt x="866" y="2212"/>
                    <a:pt x="893" y="2195"/>
                    <a:pt x="918" y="2174"/>
                  </a:cubicBezTo>
                  <a:cubicBezTo>
                    <a:pt x="919" y="2179"/>
                    <a:pt x="915" y="2187"/>
                    <a:pt x="914" y="2192"/>
                  </a:cubicBezTo>
                  <a:cubicBezTo>
                    <a:pt x="912" y="2201"/>
                    <a:pt x="910" y="2210"/>
                    <a:pt x="908" y="2220"/>
                  </a:cubicBezTo>
                  <a:cubicBezTo>
                    <a:pt x="905" y="2238"/>
                    <a:pt x="903" y="2257"/>
                    <a:pt x="904" y="2275"/>
                  </a:cubicBezTo>
                  <a:cubicBezTo>
                    <a:pt x="904" y="2305"/>
                    <a:pt x="911" y="2332"/>
                    <a:pt x="924" y="2359"/>
                  </a:cubicBezTo>
                  <a:cubicBezTo>
                    <a:pt x="902" y="2305"/>
                    <a:pt x="909" y="2249"/>
                    <a:pt x="925" y="2194"/>
                  </a:cubicBezTo>
                  <a:cubicBezTo>
                    <a:pt x="940" y="2226"/>
                    <a:pt x="960" y="2263"/>
                    <a:pt x="943" y="2297"/>
                  </a:cubicBezTo>
                  <a:cubicBezTo>
                    <a:pt x="957" y="2273"/>
                    <a:pt x="951" y="2247"/>
                    <a:pt x="943" y="2222"/>
                  </a:cubicBezTo>
                  <a:cubicBezTo>
                    <a:pt x="940" y="2210"/>
                    <a:pt x="931" y="2197"/>
                    <a:pt x="929" y="2184"/>
                  </a:cubicBezTo>
                  <a:cubicBezTo>
                    <a:pt x="928" y="2179"/>
                    <a:pt x="932" y="2173"/>
                    <a:pt x="934" y="2167"/>
                  </a:cubicBezTo>
                  <a:cubicBezTo>
                    <a:pt x="937" y="2158"/>
                    <a:pt x="940" y="2148"/>
                    <a:pt x="943" y="2139"/>
                  </a:cubicBezTo>
                  <a:cubicBezTo>
                    <a:pt x="948" y="2165"/>
                    <a:pt x="963" y="2188"/>
                    <a:pt x="970" y="2213"/>
                  </a:cubicBezTo>
                  <a:cubicBezTo>
                    <a:pt x="977" y="2237"/>
                    <a:pt x="976" y="2257"/>
                    <a:pt x="967" y="2280"/>
                  </a:cubicBezTo>
                  <a:cubicBezTo>
                    <a:pt x="986" y="2242"/>
                    <a:pt x="974" y="2206"/>
                    <a:pt x="961" y="2168"/>
                  </a:cubicBezTo>
                  <a:cubicBezTo>
                    <a:pt x="956" y="2152"/>
                    <a:pt x="946" y="2129"/>
                    <a:pt x="952" y="2113"/>
                  </a:cubicBezTo>
                  <a:cubicBezTo>
                    <a:pt x="959" y="2089"/>
                    <a:pt x="966" y="2064"/>
                    <a:pt x="970" y="2039"/>
                  </a:cubicBezTo>
                  <a:cubicBezTo>
                    <a:pt x="978" y="2049"/>
                    <a:pt x="981" y="2065"/>
                    <a:pt x="984" y="2077"/>
                  </a:cubicBezTo>
                  <a:cubicBezTo>
                    <a:pt x="988" y="2093"/>
                    <a:pt x="992" y="2109"/>
                    <a:pt x="995" y="2125"/>
                  </a:cubicBezTo>
                  <a:cubicBezTo>
                    <a:pt x="1001" y="2153"/>
                    <a:pt x="1002" y="2187"/>
                    <a:pt x="982" y="2210"/>
                  </a:cubicBezTo>
                  <a:cubicBezTo>
                    <a:pt x="1009" y="2183"/>
                    <a:pt x="1005" y="2139"/>
                    <a:pt x="998" y="2105"/>
                  </a:cubicBezTo>
                  <a:cubicBezTo>
                    <a:pt x="1015" y="2123"/>
                    <a:pt x="1021" y="2144"/>
                    <a:pt x="1022" y="2167"/>
                  </a:cubicBezTo>
                  <a:cubicBezTo>
                    <a:pt x="1022" y="2144"/>
                    <a:pt x="1018" y="2123"/>
                    <a:pt x="1004" y="2104"/>
                  </a:cubicBezTo>
                  <a:cubicBezTo>
                    <a:pt x="1001" y="2100"/>
                    <a:pt x="997" y="2097"/>
                    <a:pt x="996" y="2092"/>
                  </a:cubicBezTo>
                  <a:cubicBezTo>
                    <a:pt x="995" y="2085"/>
                    <a:pt x="994" y="2077"/>
                    <a:pt x="992" y="2070"/>
                  </a:cubicBezTo>
                  <a:cubicBezTo>
                    <a:pt x="990" y="2058"/>
                    <a:pt x="987" y="2045"/>
                    <a:pt x="981" y="2035"/>
                  </a:cubicBezTo>
                  <a:cubicBezTo>
                    <a:pt x="979" y="2031"/>
                    <a:pt x="976" y="2027"/>
                    <a:pt x="971" y="2025"/>
                  </a:cubicBezTo>
                  <a:cubicBezTo>
                    <a:pt x="972" y="2018"/>
                    <a:pt x="972" y="2011"/>
                    <a:pt x="972" y="2003"/>
                  </a:cubicBezTo>
                  <a:cubicBezTo>
                    <a:pt x="972" y="1992"/>
                    <a:pt x="972" y="1981"/>
                    <a:pt x="972" y="1969"/>
                  </a:cubicBezTo>
                  <a:cubicBezTo>
                    <a:pt x="972" y="1947"/>
                    <a:pt x="971" y="1925"/>
                    <a:pt x="971" y="1903"/>
                  </a:cubicBezTo>
                  <a:cubicBezTo>
                    <a:pt x="977" y="1909"/>
                    <a:pt x="983" y="1915"/>
                    <a:pt x="989" y="1921"/>
                  </a:cubicBezTo>
                  <a:cubicBezTo>
                    <a:pt x="992" y="1924"/>
                    <a:pt x="995" y="1927"/>
                    <a:pt x="998" y="1930"/>
                  </a:cubicBezTo>
                  <a:cubicBezTo>
                    <a:pt x="1002" y="1935"/>
                    <a:pt x="1000" y="1937"/>
                    <a:pt x="1000" y="1943"/>
                  </a:cubicBezTo>
                  <a:cubicBezTo>
                    <a:pt x="998" y="1958"/>
                    <a:pt x="1000" y="1972"/>
                    <a:pt x="1003" y="1986"/>
                  </a:cubicBezTo>
                  <a:cubicBezTo>
                    <a:pt x="1001" y="1969"/>
                    <a:pt x="1001" y="1953"/>
                    <a:pt x="1004" y="1937"/>
                  </a:cubicBezTo>
                  <a:cubicBezTo>
                    <a:pt x="1030" y="1968"/>
                    <a:pt x="999" y="2003"/>
                    <a:pt x="996" y="2037"/>
                  </a:cubicBezTo>
                  <a:cubicBezTo>
                    <a:pt x="1000" y="2011"/>
                    <a:pt x="1018" y="1990"/>
                    <a:pt x="1020" y="1964"/>
                  </a:cubicBezTo>
                  <a:cubicBezTo>
                    <a:pt x="1037" y="2005"/>
                    <a:pt x="1027" y="2053"/>
                    <a:pt x="1033" y="2096"/>
                  </a:cubicBezTo>
                  <a:cubicBezTo>
                    <a:pt x="1030" y="2055"/>
                    <a:pt x="1040" y="2013"/>
                    <a:pt x="1032" y="1972"/>
                  </a:cubicBezTo>
                  <a:cubicBezTo>
                    <a:pt x="1030" y="1962"/>
                    <a:pt x="1026" y="1952"/>
                    <a:pt x="1021" y="1943"/>
                  </a:cubicBezTo>
                  <a:cubicBezTo>
                    <a:pt x="1019" y="1938"/>
                    <a:pt x="1015" y="1933"/>
                    <a:pt x="1012" y="1929"/>
                  </a:cubicBezTo>
                  <a:cubicBezTo>
                    <a:pt x="1008" y="1923"/>
                    <a:pt x="1007" y="1922"/>
                    <a:pt x="1010" y="1914"/>
                  </a:cubicBezTo>
                  <a:cubicBezTo>
                    <a:pt x="1016" y="1893"/>
                    <a:pt x="1023" y="1873"/>
                    <a:pt x="1027" y="1852"/>
                  </a:cubicBezTo>
                  <a:cubicBezTo>
                    <a:pt x="1038" y="1874"/>
                    <a:pt x="1049" y="1899"/>
                    <a:pt x="1056" y="1923"/>
                  </a:cubicBezTo>
                  <a:cubicBezTo>
                    <a:pt x="1063" y="1949"/>
                    <a:pt x="1062" y="1977"/>
                    <a:pt x="1059" y="2004"/>
                  </a:cubicBezTo>
                  <a:cubicBezTo>
                    <a:pt x="1052" y="2059"/>
                    <a:pt x="1023" y="2109"/>
                    <a:pt x="1025" y="2166"/>
                  </a:cubicBezTo>
                  <a:cubicBezTo>
                    <a:pt x="1035" y="2133"/>
                    <a:pt x="1047" y="2100"/>
                    <a:pt x="1061" y="2067"/>
                  </a:cubicBezTo>
                  <a:cubicBezTo>
                    <a:pt x="1075" y="2114"/>
                    <a:pt x="1099" y="2160"/>
                    <a:pt x="1085" y="2210"/>
                  </a:cubicBezTo>
                  <a:cubicBezTo>
                    <a:pt x="1098" y="2172"/>
                    <a:pt x="1090" y="2133"/>
                    <a:pt x="1079" y="2096"/>
                  </a:cubicBezTo>
                  <a:cubicBezTo>
                    <a:pt x="1076" y="2087"/>
                    <a:pt x="1073" y="2077"/>
                    <a:pt x="1071" y="2068"/>
                  </a:cubicBezTo>
                  <a:cubicBezTo>
                    <a:pt x="1070" y="2064"/>
                    <a:pt x="1069" y="2060"/>
                    <a:pt x="1068" y="2056"/>
                  </a:cubicBezTo>
                  <a:cubicBezTo>
                    <a:pt x="1067" y="2051"/>
                    <a:pt x="1070" y="2047"/>
                    <a:pt x="1073" y="2042"/>
                  </a:cubicBezTo>
                  <a:cubicBezTo>
                    <a:pt x="1082" y="2026"/>
                    <a:pt x="1088" y="2009"/>
                    <a:pt x="1089" y="1990"/>
                  </a:cubicBezTo>
                  <a:cubicBezTo>
                    <a:pt x="1101" y="2042"/>
                    <a:pt x="1116" y="2094"/>
                    <a:pt x="1108" y="2148"/>
                  </a:cubicBezTo>
                  <a:cubicBezTo>
                    <a:pt x="1117" y="2108"/>
                    <a:pt x="1113" y="2068"/>
                    <a:pt x="1106" y="2027"/>
                  </a:cubicBezTo>
                  <a:cubicBezTo>
                    <a:pt x="1102" y="2003"/>
                    <a:pt x="1097" y="1980"/>
                    <a:pt x="1095" y="1956"/>
                  </a:cubicBezTo>
                  <a:cubicBezTo>
                    <a:pt x="1093" y="1934"/>
                    <a:pt x="1094" y="1913"/>
                    <a:pt x="1090" y="1891"/>
                  </a:cubicBezTo>
                  <a:cubicBezTo>
                    <a:pt x="1109" y="1924"/>
                    <a:pt x="1132" y="1955"/>
                    <a:pt x="1133" y="1994"/>
                  </a:cubicBezTo>
                  <a:cubicBezTo>
                    <a:pt x="1134" y="2024"/>
                    <a:pt x="1126" y="2054"/>
                    <a:pt x="1117" y="2083"/>
                  </a:cubicBezTo>
                  <a:cubicBezTo>
                    <a:pt x="1125" y="2062"/>
                    <a:pt x="1132" y="2042"/>
                    <a:pt x="1136" y="2020"/>
                  </a:cubicBezTo>
                  <a:cubicBezTo>
                    <a:pt x="1133" y="2070"/>
                    <a:pt x="1124" y="2118"/>
                    <a:pt x="1129" y="2169"/>
                  </a:cubicBezTo>
                  <a:cubicBezTo>
                    <a:pt x="1128" y="2117"/>
                    <a:pt x="1141" y="2067"/>
                    <a:pt x="1147" y="2016"/>
                  </a:cubicBezTo>
                  <a:cubicBezTo>
                    <a:pt x="1158" y="2064"/>
                    <a:pt x="1168" y="2110"/>
                    <a:pt x="1160" y="2159"/>
                  </a:cubicBezTo>
                  <a:cubicBezTo>
                    <a:pt x="1171" y="2111"/>
                    <a:pt x="1164" y="2064"/>
                    <a:pt x="1157" y="2015"/>
                  </a:cubicBezTo>
                  <a:cubicBezTo>
                    <a:pt x="1150" y="1973"/>
                    <a:pt x="1148" y="1930"/>
                    <a:pt x="1146" y="1888"/>
                  </a:cubicBezTo>
                  <a:cubicBezTo>
                    <a:pt x="1162" y="1915"/>
                    <a:pt x="1174" y="1945"/>
                    <a:pt x="1179" y="1977"/>
                  </a:cubicBezTo>
                  <a:cubicBezTo>
                    <a:pt x="1184" y="2010"/>
                    <a:pt x="1182" y="2043"/>
                    <a:pt x="1185" y="2077"/>
                  </a:cubicBezTo>
                  <a:cubicBezTo>
                    <a:pt x="1190" y="2133"/>
                    <a:pt x="1212" y="2183"/>
                    <a:pt x="1237" y="2233"/>
                  </a:cubicBezTo>
                  <a:cubicBezTo>
                    <a:pt x="1215" y="2181"/>
                    <a:pt x="1197" y="2129"/>
                    <a:pt x="1196" y="2072"/>
                  </a:cubicBezTo>
                  <a:cubicBezTo>
                    <a:pt x="1248" y="2098"/>
                    <a:pt x="1263" y="2161"/>
                    <a:pt x="1258" y="2214"/>
                  </a:cubicBezTo>
                  <a:cubicBezTo>
                    <a:pt x="1265" y="2172"/>
                    <a:pt x="1260" y="2125"/>
                    <a:pt x="1234" y="2090"/>
                  </a:cubicBezTo>
                  <a:cubicBezTo>
                    <a:pt x="1227" y="2082"/>
                    <a:pt x="1220" y="2074"/>
                    <a:pt x="1211" y="2068"/>
                  </a:cubicBezTo>
                  <a:cubicBezTo>
                    <a:pt x="1208" y="2066"/>
                    <a:pt x="1205" y="2064"/>
                    <a:pt x="1202" y="2062"/>
                  </a:cubicBezTo>
                  <a:cubicBezTo>
                    <a:pt x="1195" y="2059"/>
                    <a:pt x="1196" y="2058"/>
                    <a:pt x="1197" y="2050"/>
                  </a:cubicBezTo>
                  <a:cubicBezTo>
                    <a:pt x="1197" y="2024"/>
                    <a:pt x="1199" y="1998"/>
                    <a:pt x="1196" y="1972"/>
                  </a:cubicBezTo>
                  <a:cubicBezTo>
                    <a:pt x="1205" y="1996"/>
                    <a:pt x="1217" y="2019"/>
                    <a:pt x="1231" y="2040"/>
                  </a:cubicBezTo>
                  <a:cubicBezTo>
                    <a:pt x="1207" y="2001"/>
                    <a:pt x="1194" y="1956"/>
                    <a:pt x="1188" y="1910"/>
                  </a:cubicBezTo>
                  <a:cubicBezTo>
                    <a:pt x="1221" y="1929"/>
                    <a:pt x="1244" y="1956"/>
                    <a:pt x="1256" y="1992"/>
                  </a:cubicBezTo>
                  <a:cubicBezTo>
                    <a:pt x="1266" y="2024"/>
                    <a:pt x="1268" y="2057"/>
                    <a:pt x="1269" y="2091"/>
                  </a:cubicBezTo>
                  <a:cubicBezTo>
                    <a:pt x="1271" y="2051"/>
                    <a:pt x="1272" y="2006"/>
                    <a:pt x="1255" y="1969"/>
                  </a:cubicBezTo>
                  <a:cubicBezTo>
                    <a:pt x="1246" y="1948"/>
                    <a:pt x="1235" y="1931"/>
                    <a:pt x="1218" y="1915"/>
                  </a:cubicBezTo>
                  <a:cubicBezTo>
                    <a:pt x="1210" y="1908"/>
                    <a:pt x="1201" y="1902"/>
                    <a:pt x="1193" y="1896"/>
                  </a:cubicBezTo>
                  <a:cubicBezTo>
                    <a:pt x="1184" y="1889"/>
                    <a:pt x="1186" y="1880"/>
                    <a:pt x="1186" y="1870"/>
                  </a:cubicBezTo>
                  <a:cubicBezTo>
                    <a:pt x="1197" y="1880"/>
                    <a:pt x="1209" y="1889"/>
                    <a:pt x="1222" y="1897"/>
                  </a:cubicBezTo>
                  <a:cubicBezTo>
                    <a:pt x="1233" y="1904"/>
                    <a:pt x="1242" y="1914"/>
                    <a:pt x="1252" y="1922"/>
                  </a:cubicBezTo>
                  <a:cubicBezTo>
                    <a:pt x="1258" y="1927"/>
                    <a:pt x="1264" y="1931"/>
                    <a:pt x="1270" y="1935"/>
                  </a:cubicBezTo>
                  <a:cubicBezTo>
                    <a:pt x="1278" y="1939"/>
                    <a:pt x="1279" y="1944"/>
                    <a:pt x="1282" y="1952"/>
                  </a:cubicBezTo>
                  <a:cubicBezTo>
                    <a:pt x="1288" y="1968"/>
                    <a:pt x="1294" y="1983"/>
                    <a:pt x="1300" y="1998"/>
                  </a:cubicBezTo>
                  <a:cubicBezTo>
                    <a:pt x="1303" y="2006"/>
                    <a:pt x="1306" y="2013"/>
                    <a:pt x="1309" y="2021"/>
                  </a:cubicBezTo>
                  <a:cubicBezTo>
                    <a:pt x="1312" y="2029"/>
                    <a:pt x="1312" y="2030"/>
                    <a:pt x="1308" y="2038"/>
                  </a:cubicBezTo>
                  <a:cubicBezTo>
                    <a:pt x="1303" y="2051"/>
                    <a:pt x="1293" y="2062"/>
                    <a:pt x="1285" y="2074"/>
                  </a:cubicBezTo>
                  <a:cubicBezTo>
                    <a:pt x="1271" y="2096"/>
                    <a:pt x="1265" y="2118"/>
                    <a:pt x="1266" y="2144"/>
                  </a:cubicBezTo>
                  <a:cubicBezTo>
                    <a:pt x="1266" y="2127"/>
                    <a:pt x="1269" y="2112"/>
                    <a:pt x="1277" y="2097"/>
                  </a:cubicBezTo>
                  <a:cubicBezTo>
                    <a:pt x="1287" y="2076"/>
                    <a:pt x="1306" y="2061"/>
                    <a:pt x="1316" y="2040"/>
                  </a:cubicBezTo>
                  <a:cubicBezTo>
                    <a:pt x="1341" y="2108"/>
                    <a:pt x="1368" y="2184"/>
                    <a:pt x="1311" y="2243"/>
                  </a:cubicBezTo>
                  <a:cubicBezTo>
                    <a:pt x="1349" y="2209"/>
                    <a:pt x="1358" y="2163"/>
                    <a:pt x="1350" y="2115"/>
                  </a:cubicBezTo>
                  <a:cubicBezTo>
                    <a:pt x="1341" y="2059"/>
                    <a:pt x="1321" y="2004"/>
                    <a:pt x="1304" y="1950"/>
                  </a:cubicBezTo>
                  <a:cubicBezTo>
                    <a:pt x="1316" y="1955"/>
                    <a:pt x="1328" y="1958"/>
                    <a:pt x="1341" y="1961"/>
                  </a:cubicBezTo>
                  <a:cubicBezTo>
                    <a:pt x="1345" y="1962"/>
                    <a:pt x="1352" y="1962"/>
                    <a:pt x="1355" y="1965"/>
                  </a:cubicBezTo>
                  <a:cubicBezTo>
                    <a:pt x="1359" y="1969"/>
                    <a:pt x="1363" y="1974"/>
                    <a:pt x="1366" y="1979"/>
                  </a:cubicBezTo>
                  <a:cubicBezTo>
                    <a:pt x="1380" y="2002"/>
                    <a:pt x="1389" y="2029"/>
                    <a:pt x="1390" y="2056"/>
                  </a:cubicBezTo>
                  <a:cubicBezTo>
                    <a:pt x="1394" y="2103"/>
                    <a:pt x="1383" y="2155"/>
                    <a:pt x="1352" y="2191"/>
                  </a:cubicBezTo>
                  <a:cubicBezTo>
                    <a:pt x="1407" y="2136"/>
                    <a:pt x="1416" y="2034"/>
                    <a:pt x="1377" y="1967"/>
                  </a:cubicBezTo>
                  <a:cubicBezTo>
                    <a:pt x="1388" y="1969"/>
                    <a:pt x="1402" y="1969"/>
                    <a:pt x="1412" y="1974"/>
                  </a:cubicBezTo>
                  <a:cubicBezTo>
                    <a:pt x="1422" y="1979"/>
                    <a:pt x="1433" y="1993"/>
                    <a:pt x="1439" y="2003"/>
                  </a:cubicBezTo>
                  <a:cubicBezTo>
                    <a:pt x="1458" y="2034"/>
                    <a:pt x="1456" y="2068"/>
                    <a:pt x="1446" y="2101"/>
                  </a:cubicBezTo>
                  <a:cubicBezTo>
                    <a:pt x="1462" y="2057"/>
                    <a:pt x="1461" y="2010"/>
                    <a:pt x="1426" y="1974"/>
                  </a:cubicBezTo>
                  <a:cubicBezTo>
                    <a:pt x="1434" y="1975"/>
                    <a:pt x="1441" y="1977"/>
                    <a:pt x="1449" y="1978"/>
                  </a:cubicBezTo>
                  <a:cubicBezTo>
                    <a:pt x="1454" y="1979"/>
                    <a:pt x="1473" y="1980"/>
                    <a:pt x="1473" y="1985"/>
                  </a:cubicBezTo>
                  <a:cubicBezTo>
                    <a:pt x="1473" y="2000"/>
                    <a:pt x="1484" y="2012"/>
                    <a:pt x="1489" y="2025"/>
                  </a:cubicBezTo>
                  <a:cubicBezTo>
                    <a:pt x="1494" y="2035"/>
                    <a:pt x="1498" y="2045"/>
                    <a:pt x="1500" y="2056"/>
                  </a:cubicBezTo>
                  <a:cubicBezTo>
                    <a:pt x="1502" y="2066"/>
                    <a:pt x="1489" y="2082"/>
                    <a:pt x="1484" y="2089"/>
                  </a:cubicBezTo>
                  <a:cubicBezTo>
                    <a:pt x="1466" y="2116"/>
                    <a:pt x="1448" y="2143"/>
                    <a:pt x="1443" y="2176"/>
                  </a:cubicBezTo>
                  <a:cubicBezTo>
                    <a:pt x="1437" y="2207"/>
                    <a:pt x="1444" y="2237"/>
                    <a:pt x="1456" y="2265"/>
                  </a:cubicBezTo>
                  <a:cubicBezTo>
                    <a:pt x="1444" y="2231"/>
                    <a:pt x="1440" y="2197"/>
                    <a:pt x="1453" y="2162"/>
                  </a:cubicBezTo>
                  <a:cubicBezTo>
                    <a:pt x="1466" y="2127"/>
                    <a:pt x="1495" y="2102"/>
                    <a:pt x="1511" y="2069"/>
                  </a:cubicBezTo>
                  <a:cubicBezTo>
                    <a:pt x="1520" y="2096"/>
                    <a:pt x="1521" y="2123"/>
                    <a:pt x="1528" y="2150"/>
                  </a:cubicBezTo>
                  <a:cubicBezTo>
                    <a:pt x="1536" y="2172"/>
                    <a:pt x="1557" y="2185"/>
                    <a:pt x="1568" y="2205"/>
                  </a:cubicBezTo>
                  <a:cubicBezTo>
                    <a:pt x="1560" y="2187"/>
                    <a:pt x="1544" y="2175"/>
                    <a:pt x="1536" y="2158"/>
                  </a:cubicBezTo>
                  <a:cubicBezTo>
                    <a:pt x="1525" y="2142"/>
                    <a:pt x="1528" y="2116"/>
                    <a:pt x="1526" y="2098"/>
                  </a:cubicBezTo>
                  <a:cubicBezTo>
                    <a:pt x="1525" y="2079"/>
                    <a:pt x="1520" y="2061"/>
                    <a:pt x="1513" y="2044"/>
                  </a:cubicBezTo>
                  <a:cubicBezTo>
                    <a:pt x="1509" y="2033"/>
                    <a:pt x="1504" y="2023"/>
                    <a:pt x="1499" y="2012"/>
                  </a:cubicBezTo>
                  <a:cubicBezTo>
                    <a:pt x="1495" y="2004"/>
                    <a:pt x="1488" y="1995"/>
                    <a:pt x="1489" y="1986"/>
                  </a:cubicBezTo>
                  <a:cubicBezTo>
                    <a:pt x="1504" y="1989"/>
                    <a:pt x="1518" y="1993"/>
                    <a:pt x="1532" y="1999"/>
                  </a:cubicBezTo>
                  <a:cubicBezTo>
                    <a:pt x="1532" y="2012"/>
                    <a:pt x="1533" y="2024"/>
                    <a:pt x="1537" y="2036"/>
                  </a:cubicBezTo>
                  <a:cubicBezTo>
                    <a:pt x="1534" y="2024"/>
                    <a:pt x="1533" y="2012"/>
                    <a:pt x="1534" y="2001"/>
                  </a:cubicBezTo>
                  <a:cubicBezTo>
                    <a:pt x="1559" y="2012"/>
                    <a:pt x="1577" y="2032"/>
                    <a:pt x="1577" y="2061"/>
                  </a:cubicBezTo>
                  <a:cubicBezTo>
                    <a:pt x="1578" y="2086"/>
                    <a:pt x="1569" y="2110"/>
                    <a:pt x="1559" y="2132"/>
                  </a:cubicBezTo>
                  <a:cubicBezTo>
                    <a:pt x="1576" y="2100"/>
                    <a:pt x="1593" y="2059"/>
                    <a:pt x="1575" y="2024"/>
                  </a:cubicBezTo>
                  <a:cubicBezTo>
                    <a:pt x="1570" y="2016"/>
                    <a:pt x="1564" y="2009"/>
                    <a:pt x="1556" y="2003"/>
                  </a:cubicBezTo>
                  <a:cubicBezTo>
                    <a:pt x="1553" y="2000"/>
                    <a:pt x="1550" y="1998"/>
                    <a:pt x="1547" y="1996"/>
                  </a:cubicBezTo>
                  <a:cubicBezTo>
                    <a:pt x="1541" y="1992"/>
                    <a:pt x="1536" y="1992"/>
                    <a:pt x="1537" y="1985"/>
                  </a:cubicBezTo>
                  <a:cubicBezTo>
                    <a:pt x="1539" y="1974"/>
                    <a:pt x="1541" y="1963"/>
                    <a:pt x="1541" y="1952"/>
                  </a:cubicBezTo>
                  <a:cubicBezTo>
                    <a:pt x="1541" y="1942"/>
                    <a:pt x="1538" y="1932"/>
                    <a:pt x="1538" y="1923"/>
                  </a:cubicBezTo>
                  <a:cubicBezTo>
                    <a:pt x="1548" y="1935"/>
                    <a:pt x="1557" y="1947"/>
                    <a:pt x="1565" y="1961"/>
                  </a:cubicBezTo>
                  <a:cubicBezTo>
                    <a:pt x="1573" y="1974"/>
                    <a:pt x="1576" y="1986"/>
                    <a:pt x="1579" y="2002"/>
                  </a:cubicBezTo>
                  <a:cubicBezTo>
                    <a:pt x="1584" y="2027"/>
                    <a:pt x="1586" y="2052"/>
                    <a:pt x="1588" y="2077"/>
                  </a:cubicBezTo>
                  <a:cubicBezTo>
                    <a:pt x="1588" y="2046"/>
                    <a:pt x="1587" y="2016"/>
                    <a:pt x="1582" y="1986"/>
                  </a:cubicBezTo>
                  <a:cubicBezTo>
                    <a:pt x="1593" y="1998"/>
                    <a:pt x="1607" y="2007"/>
                    <a:pt x="1624" y="2009"/>
                  </a:cubicBezTo>
                  <a:cubicBezTo>
                    <a:pt x="1613" y="2007"/>
                    <a:pt x="1604" y="2002"/>
                    <a:pt x="1595" y="1995"/>
                  </a:cubicBezTo>
                  <a:cubicBezTo>
                    <a:pt x="1591" y="1991"/>
                    <a:pt x="1587" y="1987"/>
                    <a:pt x="1583" y="1982"/>
                  </a:cubicBezTo>
                  <a:cubicBezTo>
                    <a:pt x="1579" y="1976"/>
                    <a:pt x="1578" y="1967"/>
                    <a:pt x="1576" y="1959"/>
                  </a:cubicBezTo>
                  <a:cubicBezTo>
                    <a:pt x="1570" y="1933"/>
                    <a:pt x="1558" y="1908"/>
                    <a:pt x="1541" y="1887"/>
                  </a:cubicBezTo>
                  <a:cubicBezTo>
                    <a:pt x="1560" y="1889"/>
                    <a:pt x="1579" y="1895"/>
                    <a:pt x="1596" y="1904"/>
                  </a:cubicBezTo>
                  <a:cubicBezTo>
                    <a:pt x="1601" y="1918"/>
                    <a:pt x="1609" y="1930"/>
                    <a:pt x="1620" y="1941"/>
                  </a:cubicBezTo>
                  <a:cubicBezTo>
                    <a:pt x="1611" y="1930"/>
                    <a:pt x="1604" y="1919"/>
                    <a:pt x="1600" y="1906"/>
                  </a:cubicBezTo>
                  <a:cubicBezTo>
                    <a:pt x="1629" y="1922"/>
                    <a:pt x="1654" y="1946"/>
                    <a:pt x="1673" y="1973"/>
                  </a:cubicBezTo>
                  <a:cubicBezTo>
                    <a:pt x="1666" y="1955"/>
                    <a:pt x="1654" y="1938"/>
                    <a:pt x="1642" y="1923"/>
                  </a:cubicBezTo>
                  <a:cubicBezTo>
                    <a:pt x="1630" y="1909"/>
                    <a:pt x="1617" y="1897"/>
                    <a:pt x="1602" y="1887"/>
                  </a:cubicBezTo>
                  <a:cubicBezTo>
                    <a:pt x="1597" y="1884"/>
                    <a:pt x="1593" y="1884"/>
                    <a:pt x="1592" y="1877"/>
                  </a:cubicBezTo>
                  <a:cubicBezTo>
                    <a:pt x="1590" y="1871"/>
                    <a:pt x="1589" y="1865"/>
                    <a:pt x="1588" y="1859"/>
                  </a:cubicBezTo>
                  <a:cubicBezTo>
                    <a:pt x="1586" y="1847"/>
                    <a:pt x="1585" y="1835"/>
                    <a:pt x="1583" y="1823"/>
                  </a:cubicBezTo>
                  <a:cubicBezTo>
                    <a:pt x="1598" y="1823"/>
                    <a:pt x="1614" y="1823"/>
                    <a:pt x="1630" y="1826"/>
                  </a:cubicBezTo>
                  <a:cubicBezTo>
                    <a:pt x="1637" y="1827"/>
                    <a:pt x="1644" y="1829"/>
                    <a:pt x="1651" y="1832"/>
                  </a:cubicBezTo>
                  <a:cubicBezTo>
                    <a:pt x="1660" y="1835"/>
                    <a:pt x="1663" y="1836"/>
                    <a:pt x="1667" y="1845"/>
                  </a:cubicBezTo>
                  <a:cubicBezTo>
                    <a:pt x="1678" y="1868"/>
                    <a:pt x="1681" y="1894"/>
                    <a:pt x="1684" y="1919"/>
                  </a:cubicBezTo>
                  <a:cubicBezTo>
                    <a:pt x="1683" y="1893"/>
                    <a:pt x="1681" y="1865"/>
                    <a:pt x="1671" y="1840"/>
                  </a:cubicBezTo>
                  <a:cubicBezTo>
                    <a:pt x="1674" y="1842"/>
                    <a:pt x="1674" y="1844"/>
                    <a:pt x="1679" y="1846"/>
                  </a:cubicBezTo>
                  <a:cubicBezTo>
                    <a:pt x="1687" y="1850"/>
                    <a:pt x="1694" y="1855"/>
                    <a:pt x="1700" y="1861"/>
                  </a:cubicBezTo>
                  <a:cubicBezTo>
                    <a:pt x="1714" y="1874"/>
                    <a:pt x="1726" y="1889"/>
                    <a:pt x="1736" y="1906"/>
                  </a:cubicBezTo>
                  <a:cubicBezTo>
                    <a:pt x="1751" y="1934"/>
                    <a:pt x="1760" y="1964"/>
                    <a:pt x="1764" y="1996"/>
                  </a:cubicBezTo>
                  <a:cubicBezTo>
                    <a:pt x="1761" y="1949"/>
                    <a:pt x="1748" y="1903"/>
                    <a:pt x="1718" y="1866"/>
                  </a:cubicBezTo>
                  <a:cubicBezTo>
                    <a:pt x="1747" y="1878"/>
                    <a:pt x="1776" y="1890"/>
                    <a:pt x="1802" y="1909"/>
                  </a:cubicBezTo>
                  <a:cubicBezTo>
                    <a:pt x="1815" y="1918"/>
                    <a:pt x="1822" y="1928"/>
                    <a:pt x="1827" y="1944"/>
                  </a:cubicBezTo>
                  <a:cubicBezTo>
                    <a:pt x="1831" y="1957"/>
                    <a:pt x="1835" y="1977"/>
                    <a:pt x="1850" y="1982"/>
                  </a:cubicBezTo>
                  <a:cubicBezTo>
                    <a:pt x="1826" y="1972"/>
                    <a:pt x="1835" y="1934"/>
                    <a:pt x="1819" y="1917"/>
                  </a:cubicBezTo>
                  <a:cubicBezTo>
                    <a:pt x="1803" y="1898"/>
                    <a:pt x="1778" y="1883"/>
                    <a:pt x="1756" y="1873"/>
                  </a:cubicBezTo>
                  <a:cubicBezTo>
                    <a:pt x="1778" y="1875"/>
                    <a:pt x="1794" y="1860"/>
                    <a:pt x="1816" y="1871"/>
                  </a:cubicBezTo>
                  <a:cubicBezTo>
                    <a:pt x="1837" y="1882"/>
                    <a:pt x="1857" y="1891"/>
                    <a:pt x="1880" y="1898"/>
                  </a:cubicBezTo>
                  <a:cubicBezTo>
                    <a:pt x="1867" y="1893"/>
                    <a:pt x="1853" y="1888"/>
                    <a:pt x="1841" y="1882"/>
                  </a:cubicBezTo>
                  <a:cubicBezTo>
                    <a:pt x="1826" y="1874"/>
                    <a:pt x="1814" y="1861"/>
                    <a:pt x="1797" y="1860"/>
                  </a:cubicBezTo>
                  <a:cubicBezTo>
                    <a:pt x="1781" y="1859"/>
                    <a:pt x="1768" y="1867"/>
                    <a:pt x="1752" y="1863"/>
                  </a:cubicBezTo>
                  <a:cubicBezTo>
                    <a:pt x="1733" y="1858"/>
                    <a:pt x="1717" y="1849"/>
                    <a:pt x="1700" y="1840"/>
                  </a:cubicBezTo>
                  <a:cubicBezTo>
                    <a:pt x="1687" y="1833"/>
                    <a:pt x="1674" y="1827"/>
                    <a:pt x="1661" y="1820"/>
                  </a:cubicBezTo>
                  <a:cubicBezTo>
                    <a:pt x="1652" y="1806"/>
                    <a:pt x="1640" y="1794"/>
                    <a:pt x="1626" y="1785"/>
                  </a:cubicBezTo>
                  <a:cubicBezTo>
                    <a:pt x="1611" y="1775"/>
                    <a:pt x="1594" y="1771"/>
                    <a:pt x="1579" y="1764"/>
                  </a:cubicBezTo>
                  <a:cubicBezTo>
                    <a:pt x="1565" y="1758"/>
                    <a:pt x="1563" y="1749"/>
                    <a:pt x="1557" y="1735"/>
                  </a:cubicBezTo>
                  <a:cubicBezTo>
                    <a:pt x="1600" y="1740"/>
                    <a:pt x="1642" y="1749"/>
                    <a:pt x="1683" y="1764"/>
                  </a:cubicBezTo>
                  <a:cubicBezTo>
                    <a:pt x="1718" y="1777"/>
                    <a:pt x="1732" y="1821"/>
                    <a:pt x="1751" y="1851"/>
                  </a:cubicBezTo>
                  <a:cubicBezTo>
                    <a:pt x="1737" y="1826"/>
                    <a:pt x="1728" y="1797"/>
                    <a:pt x="1710" y="1774"/>
                  </a:cubicBezTo>
                  <a:cubicBezTo>
                    <a:pt x="1729" y="1782"/>
                    <a:pt x="1748" y="1792"/>
                    <a:pt x="1766" y="1802"/>
                  </a:cubicBezTo>
                  <a:cubicBezTo>
                    <a:pt x="1770" y="1804"/>
                    <a:pt x="1773" y="1805"/>
                    <a:pt x="1774" y="1809"/>
                  </a:cubicBezTo>
                  <a:cubicBezTo>
                    <a:pt x="1774" y="1814"/>
                    <a:pt x="1774" y="1820"/>
                    <a:pt x="1774" y="1825"/>
                  </a:cubicBezTo>
                  <a:cubicBezTo>
                    <a:pt x="1774" y="1830"/>
                    <a:pt x="1774" y="1836"/>
                    <a:pt x="1774" y="1841"/>
                  </a:cubicBezTo>
                  <a:cubicBezTo>
                    <a:pt x="1774" y="1830"/>
                    <a:pt x="1775" y="1819"/>
                    <a:pt x="1776" y="1808"/>
                  </a:cubicBezTo>
                  <a:cubicBezTo>
                    <a:pt x="1781" y="1810"/>
                    <a:pt x="1785" y="1813"/>
                    <a:pt x="1790" y="1817"/>
                  </a:cubicBezTo>
                  <a:cubicBezTo>
                    <a:pt x="1788" y="1815"/>
                    <a:pt x="1787" y="1814"/>
                    <a:pt x="1785" y="1813"/>
                  </a:cubicBezTo>
                  <a:cubicBezTo>
                    <a:pt x="1778" y="1807"/>
                    <a:pt x="1776" y="1807"/>
                    <a:pt x="1776" y="1797"/>
                  </a:cubicBezTo>
                  <a:cubicBezTo>
                    <a:pt x="1777" y="1784"/>
                    <a:pt x="1777" y="1771"/>
                    <a:pt x="1776" y="1758"/>
                  </a:cubicBezTo>
                  <a:cubicBezTo>
                    <a:pt x="1774" y="1733"/>
                    <a:pt x="1768" y="1708"/>
                    <a:pt x="1752" y="1689"/>
                  </a:cubicBezTo>
                  <a:cubicBezTo>
                    <a:pt x="1775" y="1690"/>
                    <a:pt x="1800" y="1697"/>
                    <a:pt x="1815" y="1715"/>
                  </a:cubicBezTo>
                  <a:cubicBezTo>
                    <a:pt x="1832" y="1734"/>
                    <a:pt x="1825" y="1762"/>
                    <a:pt x="1840" y="1782"/>
                  </a:cubicBezTo>
                  <a:cubicBezTo>
                    <a:pt x="1854" y="1804"/>
                    <a:pt x="1881" y="1812"/>
                    <a:pt x="1906" y="1816"/>
                  </a:cubicBezTo>
                  <a:cubicBezTo>
                    <a:pt x="1927" y="1820"/>
                    <a:pt x="1957" y="1813"/>
                    <a:pt x="1971" y="1834"/>
                  </a:cubicBezTo>
                  <a:cubicBezTo>
                    <a:pt x="1963" y="1819"/>
                    <a:pt x="1943" y="1816"/>
                    <a:pt x="1928" y="1814"/>
                  </a:cubicBezTo>
                  <a:cubicBezTo>
                    <a:pt x="1906" y="1812"/>
                    <a:pt x="1884" y="1808"/>
                    <a:pt x="1865" y="1795"/>
                  </a:cubicBezTo>
                  <a:cubicBezTo>
                    <a:pt x="1848" y="1784"/>
                    <a:pt x="1843" y="1768"/>
                    <a:pt x="1840" y="1749"/>
                  </a:cubicBezTo>
                  <a:cubicBezTo>
                    <a:pt x="1837" y="1727"/>
                    <a:pt x="1832" y="1709"/>
                    <a:pt x="1815" y="1693"/>
                  </a:cubicBezTo>
                  <a:cubicBezTo>
                    <a:pt x="1831" y="1696"/>
                    <a:pt x="1847" y="1698"/>
                    <a:pt x="1862" y="1705"/>
                  </a:cubicBezTo>
                  <a:cubicBezTo>
                    <a:pt x="1879" y="1712"/>
                    <a:pt x="1890" y="1719"/>
                    <a:pt x="1899" y="1736"/>
                  </a:cubicBezTo>
                  <a:cubicBezTo>
                    <a:pt x="1916" y="1767"/>
                    <a:pt x="1924" y="1801"/>
                    <a:pt x="1963" y="1809"/>
                  </a:cubicBezTo>
                  <a:cubicBezTo>
                    <a:pt x="1921" y="1797"/>
                    <a:pt x="1919" y="1757"/>
                    <a:pt x="1901" y="1725"/>
                  </a:cubicBezTo>
                  <a:cubicBezTo>
                    <a:pt x="1930" y="1740"/>
                    <a:pt x="1960" y="1752"/>
                    <a:pt x="1993" y="1743"/>
                  </a:cubicBezTo>
                  <a:moveTo>
                    <a:pt x="633" y="1815"/>
                  </a:moveTo>
                  <a:cubicBezTo>
                    <a:pt x="633" y="1815"/>
                    <a:pt x="633" y="1815"/>
                    <a:pt x="633" y="1816"/>
                  </a:cubicBezTo>
                  <a:cubicBezTo>
                    <a:pt x="632" y="1817"/>
                    <a:pt x="632" y="1817"/>
                    <a:pt x="632" y="1817"/>
                  </a:cubicBezTo>
                  <a:cubicBezTo>
                    <a:pt x="616" y="1837"/>
                    <a:pt x="615" y="1860"/>
                    <a:pt x="626" y="1882"/>
                  </a:cubicBezTo>
                  <a:cubicBezTo>
                    <a:pt x="630" y="1889"/>
                    <a:pt x="632" y="1890"/>
                    <a:pt x="628" y="1897"/>
                  </a:cubicBezTo>
                  <a:cubicBezTo>
                    <a:pt x="624" y="1904"/>
                    <a:pt x="619" y="1910"/>
                    <a:pt x="614" y="1916"/>
                  </a:cubicBezTo>
                  <a:cubicBezTo>
                    <a:pt x="602" y="1929"/>
                    <a:pt x="590" y="1941"/>
                    <a:pt x="582" y="1957"/>
                  </a:cubicBezTo>
                  <a:cubicBezTo>
                    <a:pt x="574" y="1943"/>
                    <a:pt x="565" y="1929"/>
                    <a:pt x="559" y="1914"/>
                  </a:cubicBezTo>
                  <a:cubicBezTo>
                    <a:pt x="556" y="1908"/>
                    <a:pt x="554" y="1903"/>
                    <a:pt x="556" y="1896"/>
                  </a:cubicBezTo>
                  <a:cubicBezTo>
                    <a:pt x="558" y="1887"/>
                    <a:pt x="561" y="1877"/>
                    <a:pt x="563" y="1868"/>
                  </a:cubicBezTo>
                  <a:cubicBezTo>
                    <a:pt x="573" y="1833"/>
                    <a:pt x="583" y="1798"/>
                    <a:pt x="599" y="1765"/>
                  </a:cubicBezTo>
                  <a:cubicBezTo>
                    <a:pt x="629" y="1705"/>
                    <a:pt x="684" y="1667"/>
                    <a:pt x="738" y="1632"/>
                  </a:cubicBezTo>
                  <a:cubicBezTo>
                    <a:pt x="710" y="1684"/>
                    <a:pt x="682" y="1741"/>
                    <a:pt x="636" y="1781"/>
                  </a:cubicBezTo>
                  <a:cubicBezTo>
                    <a:pt x="669" y="1756"/>
                    <a:pt x="693" y="1724"/>
                    <a:pt x="715" y="1689"/>
                  </a:cubicBezTo>
                  <a:cubicBezTo>
                    <a:pt x="728" y="1668"/>
                    <a:pt x="742" y="1648"/>
                    <a:pt x="755" y="1628"/>
                  </a:cubicBezTo>
                  <a:cubicBezTo>
                    <a:pt x="760" y="1620"/>
                    <a:pt x="764" y="1615"/>
                    <a:pt x="773" y="1609"/>
                  </a:cubicBezTo>
                  <a:cubicBezTo>
                    <a:pt x="782" y="1602"/>
                    <a:pt x="792" y="1596"/>
                    <a:pt x="802" y="1589"/>
                  </a:cubicBezTo>
                  <a:cubicBezTo>
                    <a:pt x="791" y="1608"/>
                    <a:pt x="785" y="1628"/>
                    <a:pt x="781" y="1649"/>
                  </a:cubicBezTo>
                  <a:cubicBezTo>
                    <a:pt x="774" y="1676"/>
                    <a:pt x="760" y="1700"/>
                    <a:pt x="743" y="1721"/>
                  </a:cubicBezTo>
                  <a:cubicBezTo>
                    <a:pt x="727" y="1740"/>
                    <a:pt x="709" y="1757"/>
                    <a:pt x="691" y="1772"/>
                  </a:cubicBezTo>
                  <a:cubicBezTo>
                    <a:pt x="672" y="1788"/>
                    <a:pt x="650" y="1798"/>
                    <a:pt x="633" y="1815"/>
                  </a:cubicBezTo>
                  <a:moveTo>
                    <a:pt x="692" y="1982"/>
                  </a:moveTo>
                  <a:cubicBezTo>
                    <a:pt x="691" y="1978"/>
                    <a:pt x="691" y="1980"/>
                    <a:pt x="691" y="1981"/>
                  </a:cubicBezTo>
                  <a:cubicBezTo>
                    <a:pt x="685" y="1955"/>
                    <a:pt x="676" y="1929"/>
                    <a:pt x="663" y="1905"/>
                  </a:cubicBezTo>
                  <a:cubicBezTo>
                    <a:pt x="656" y="1892"/>
                    <a:pt x="641" y="1875"/>
                    <a:pt x="641" y="1859"/>
                  </a:cubicBezTo>
                  <a:cubicBezTo>
                    <a:pt x="640" y="1840"/>
                    <a:pt x="654" y="1829"/>
                    <a:pt x="668" y="1820"/>
                  </a:cubicBezTo>
                  <a:cubicBezTo>
                    <a:pt x="692" y="1805"/>
                    <a:pt x="717" y="1796"/>
                    <a:pt x="737" y="1777"/>
                  </a:cubicBezTo>
                  <a:cubicBezTo>
                    <a:pt x="724" y="1809"/>
                    <a:pt x="697" y="1833"/>
                    <a:pt x="693" y="1868"/>
                  </a:cubicBezTo>
                  <a:cubicBezTo>
                    <a:pt x="691" y="1889"/>
                    <a:pt x="692" y="1910"/>
                    <a:pt x="697" y="1929"/>
                  </a:cubicBezTo>
                  <a:cubicBezTo>
                    <a:pt x="699" y="1939"/>
                    <a:pt x="696" y="1948"/>
                    <a:pt x="695" y="1959"/>
                  </a:cubicBezTo>
                  <a:cubicBezTo>
                    <a:pt x="694" y="1967"/>
                    <a:pt x="693" y="1976"/>
                    <a:pt x="692" y="1985"/>
                  </a:cubicBezTo>
                  <a:cubicBezTo>
                    <a:pt x="692" y="1984"/>
                    <a:pt x="692" y="1983"/>
                    <a:pt x="692" y="1982"/>
                  </a:cubicBezTo>
                  <a:moveTo>
                    <a:pt x="755" y="1910"/>
                  </a:moveTo>
                  <a:cubicBezTo>
                    <a:pt x="748" y="1965"/>
                    <a:pt x="713" y="2015"/>
                    <a:pt x="696" y="2067"/>
                  </a:cubicBezTo>
                  <a:cubicBezTo>
                    <a:pt x="699" y="2045"/>
                    <a:pt x="698" y="2024"/>
                    <a:pt x="695" y="2002"/>
                  </a:cubicBezTo>
                  <a:cubicBezTo>
                    <a:pt x="693" y="1981"/>
                    <a:pt x="695" y="1963"/>
                    <a:pt x="701" y="1942"/>
                  </a:cubicBezTo>
                  <a:cubicBezTo>
                    <a:pt x="706" y="1955"/>
                    <a:pt x="712" y="1965"/>
                    <a:pt x="720" y="1975"/>
                  </a:cubicBezTo>
                  <a:cubicBezTo>
                    <a:pt x="716" y="1968"/>
                    <a:pt x="711" y="1961"/>
                    <a:pt x="708" y="1954"/>
                  </a:cubicBezTo>
                  <a:cubicBezTo>
                    <a:pt x="706" y="1948"/>
                    <a:pt x="704" y="1943"/>
                    <a:pt x="702" y="1938"/>
                  </a:cubicBezTo>
                  <a:cubicBezTo>
                    <a:pt x="704" y="1931"/>
                    <a:pt x="707" y="1925"/>
                    <a:pt x="710" y="1918"/>
                  </a:cubicBezTo>
                  <a:cubicBezTo>
                    <a:pt x="721" y="1893"/>
                    <a:pt x="739" y="1877"/>
                    <a:pt x="759" y="1860"/>
                  </a:cubicBezTo>
                  <a:cubicBezTo>
                    <a:pt x="757" y="1877"/>
                    <a:pt x="756" y="1894"/>
                    <a:pt x="755" y="1910"/>
                  </a:cubicBezTo>
                  <a:moveTo>
                    <a:pt x="820" y="1790"/>
                  </a:moveTo>
                  <a:cubicBezTo>
                    <a:pt x="820" y="1790"/>
                    <a:pt x="820" y="1791"/>
                    <a:pt x="820" y="1792"/>
                  </a:cubicBezTo>
                  <a:cubicBezTo>
                    <a:pt x="819" y="1795"/>
                    <a:pt x="819" y="1796"/>
                    <a:pt x="819" y="1796"/>
                  </a:cubicBezTo>
                  <a:cubicBezTo>
                    <a:pt x="807" y="1868"/>
                    <a:pt x="801" y="1945"/>
                    <a:pt x="773" y="2014"/>
                  </a:cubicBezTo>
                  <a:cubicBezTo>
                    <a:pt x="767" y="1924"/>
                    <a:pt x="774" y="1833"/>
                    <a:pt x="828" y="1757"/>
                  </a:cubicBezTo>
                  <a:cubicBezTo>
                    <a:pt x="825" y="1768"/>
                    <a:pt x="822" y="1779"/>
                    <a:pt x="820" y="1790"/>
                  </a:cubicBezTo>
                  <a:moveTo>
                    <a:pt x="862" y="1658"/>
                  </a:moveTo>
                  <a:cubicBezTo>
                    <a:pt x="852" y="1672"/>
                    <a:pt x="858" y="1663"/>
                    <a:pt x="861" y="1659"/>
                  </a:cubicBezTo>
                  <a:cubicBezTo>
                    <a:pt x="829" y="1703"/>
                    <a:pt x="795" y="1745"/>
                    <a:pt x="776" y="1796"/>
                  </a:cubicBezTo>
                  <a:cubicBezTo>
                    <a:pt x="771" y="1809"/>
                    <a:pt x="767" y="1823"/>
                    <a:pt x="764" y="1837"/>
                  </a:cubicBezTo>
                  <a:cubicBezTo>
                    <a:pt x="762" y="1847"/>
                    <a:pt x="749" y="1855"/>
                    <a:pt x="741" y="1863"/>
                  </a:cubicBezTo>
                  <a:cubicBezTo>
                    <a:pt x="721" y="1880"/>
                    <a:pt x="708" y="1904"/>
                    <a:pt x="700" y="1930"/>
                  </a:cubicBezTo>
                  <a:cubicBezTo>
                    <a:pt x="694" y="1899"/>
                    <a:pt x="695" y="1857"/>
                    <a:pt x="717" y="1832"/>
                  </a:cubicBezTo>
                  <a:cubicBezTo>
                    <a:pt x="730" y="1817"/>
                    <a:pt x="741" y="1802"/>
                    <a:pt x="750" y="1784"/>
                  </a:cubicBezTo>
                  <a:cubicBezTo>
                    <a:pt x="754" y="1775"/>
                    <a:pt x="759" y="1766"/>
                    <a:pt x="763" y="1757"/>
                  </a:cubicBezTo>
                  <a:cubicBezTo>
                    <a:pt x="767" y="1746"/>
                    <a:pt x="773" y="1740"/>
                    <a:pt x="780" y="1731"/>
                  </a:cubicBezTo>
                  <a:cubicBezTo>
                    <a:pt x="799" y="1708"/>
                    <a:pt x="811" y="1682"/>
                    <a:pt x="826" y="1658"/>
                  </a:cubicBezTo>
                  <a:cubicBezTo>
                    <a:pt x="831" y="1650"/>
                    <a:pt x="835" y="1639"/>
                    <a:pt x="845" y="1639"/>
                  </a:cubicBezTo>
                  <a:cubicBezTo>
                    <a:pt x="852" y="1639"/>
                    <a:pt x="860" y="1639"/>
                    <a:pt x="867" y="1641"/>
                  </a:cubicBezTo>
                  <a:cubicBezTo>
                    <a:pt x="876" y="1644"/>
                    <a:pt x="866" y="1652"/>
                    <a:pt x="862" y="1658"/>
                  </a:cubicBezTo>
                  <a:moveTo>
                    <a:pt x="1017" y="1857"/>
                  </a:moveTo>
                  <a:cubicBezTo>
                    <a:pt x="1017" y="1858"/>
                    <a:pt x="1017" y="1858"/>
                    <a:pt x="1017" y="1858"/>
                  </a:cubicBezTo>
                  <a:cubicBezTo>
                    <a:pt x="1014" y="1879"/>
                    <a:pt x="1008" y="1898"/>
                    <a:pt x="1004" y="1918"/>
                  </a:cubicBezTo>
                  <a:cubicBezTo>
                    <a:pt x="994" y="1907"/>
                    <a:pt x="984" y="1896"/>
                    <a:pt x="975" y="1884"/>
                  </a:cubicBezTo>
                  <a:cubicBezTo>
                    <a:pt x="970" y="1879"/>
                    <a:pt x="971" y="1869"/>
                    <a:pt x="970" y="1863"/>
                  </a:cubicBezTo>
                  <a:cubicBezTo>
                    <a:pt x="965" y="1832"/>
                    <a:pt x="962" y="1800"/>
                    <a:pt x="958" y="1769"/>
                  </a:cubicBezTo>
                  <a:cubicBezTo>
                    <a:pt x="972" y="1781"/>
                    <a:pt x="986" y="1793"/>
                    <a:pt x="999" y="1807"/>
                  </a:cubicBezTo>
                  <a:cubicBezTo>
                    <a:pt x="1005" y="1814"/>
                    <a:pt x="1010" y="1821"/>
                    <a:pt x="1015" y="1828"/>
                  </a:cubicBezTo>
                  <a:cubicBezTo>
                    <a:pt x="1021" y="1838"/>
                    <a:pt x="1019" y="1847"/>
                    <a:pt x="1017" y="1857"/>
                  </a:cubicBezTo>
                  <a:moveTo>
                    <a:pt x="1107" y="1894"/>
                  </a:moveTo>
                  <a:cubicBezTo>
                    <a:pt x="1109" y="1898"/>
                    <a:pt x="1111" y="1902"/>
                    <a:pt x="1106" y="1893"/>
                  </a:cubicBezTo>
                  <a:cubicBezTo>
                    <a:pt x="1101" y="1882"/>
                    <a:pt x="1103" y="1887"/>
                    <a:pt x="1106" y="1892"/>
                  </a:cubicBezTo>
                  <a:cubicBezTo>
                    <a:pt x="1097" y="1875"/>
                    <a:pt x="1089" y="1858"/>
                    <a:pt x="1081" y="1841"/>
                  </a:cubicBezTo>
                  <a:cubicBezTo>
                    <a:pt x="1073" y="1822"/>
                    <a:pt x="1067" y="1804"/>
                    <a:pt x="1063" y="1784"/>
                  </a:cubicBezTo>
                  <a:cubicBezTo>
                    <a:pt x="1059" y="1767"/>
                    <a:pt x="1054" y="1750"/>
                    <a:pt x="1049" y="1733"/>
                  </a:cubicBezTo>
                  <a:cubicBezTo>
                    <a:pt x="1046" y="1722"/>
                    <a:pt x="1042" y="1709"/>
                    <a:pt x="1035" y="1700"/>
                  </a:cubicBezTo>
                  <a:cubicBezTo>
                    <a:pt x="1038" y="1704"/>
                    <a:pt x="1041" y="1709"/>
                    <a:pt x="1045" y="1713"/>
                  </a:cubicBezTo>
                  <a:cubicBezTo>
                    <a:pt x="1052" y="1723"/>
                    <a:pt x="1056" y="1732"/>
                    <a:pt x="1060" y="1744"/>
                  </a:cubicBezTo>
                  <a:cubicBezTo>
                    <a:pt x="1071" y="1769"/>
                    <a:pt x="1084" y="1792"/>
                    <a:pt x="1099" y="1814"/>
                  </a:cubicBezTo>
                  <a:cubicBezTo>
                    <a:pt x="1106" y="1825"/>
                    <a:pt x="1113" y="1836"/>
                    <a:pt x="1120" y="1846"/>
                  </a:cubicBezTo>
                  <a:cubicBezTo>
                    <a:pt x="1122" y="1857"/>
                    <a:pt x="1124" y="1867"/>
                    <a:pt x="1125" y="1878"/>
                  </a:cubicBezTo>
                  <a:cubicBezTo>
                    <a:pt x="1129" y="1903"/>
                    <a:pt x="1131" y="1928"/>
                    <a:pt x="1134" y="1953"/>
                  </a:cubicBezTo>
                  <a:cubicBezTo>
                    <a:pt x="1127" y="1932"/>
                    <a:pt x="1116" y="1913"/>
                    <a:pt x="1107" y="1894"/>
                  </a:cubicBezTo>
                  <a:moveTo>
                    <a:pt x="1111" y="1698"/>
                  </a:moveTo>
                  <a:cubicBezTo>
                    <a:pt x="1113" y="1684"/>
                    <a:pt x="1119" y="1670"/>
                    <a:pt x="1128" y="1659"/>
                  </a:cubicBezTo>
                  <a:cubicBezTo>
                    <a:pt x="1153" y="1705"/>
                    <a:pt x="1168" y="1752"/>
                    <a:pt x="1171" y="1804"/>
                  </a:cubicBezTo>
                  <a:cubicBezTo>
                    <a:pt x="1140" y="1778"/>
                    <a:pt x="1107" y="1742"/>
                    <a:pt x="1111" y="1698"/>
                  </a:cubicBezTo>
                  <a:moveTo>
                    <a:pt x="1176" y="1896"/>
                  </a:moveTo>
                  <a:cubicBezTo>
                    <a:pt x="1165" y="1870"/>
                    <a:pt x="1152" y="1846"/>
                    <a:pt x="1138" y="1822"/>
                  </a:cubicBezTo>
                  <a:cubicBezTo>
                    <a:pt x="1148" y="1833"/>
                    <a:pt x="1159" y="1844"/>
                    <a:pt x="1170" y="1855"/>
                  </a:cubicBezTo>
                  <a:cubicBezTo>
                    <a:pt x="1176" y="1860"/>
                    <a:pt x="1174" y="1870"/>
                    <a:pt x="1175" y="1878"/>
                  </a:cubicBezTo>
                  <a:cubicBezTo>
                    <a:pt x="1175" y="1883"/>
                    <a:pt x="1177" y="1891"/>
                    <a:pt x="1176" y="1896"/>
                  </a:cubicBezTo>
                  <a:moveTo>
                    <a:pt x="1307" y="1609"/>
                  </a:moveTo>
                  <a:cubicBezTo>
                    <a:pt x="1307" y="1609"/>
                    <a:pt x="1308" y="1609"/>
                    <a:pt x="1308" y="1609"/>
                  </a:cubicBezTo>
                  <a:cubicBezTo>
                    <a:pt x="1347" y="1612"/>
                    <a:pt x="1386" y="1617"/>
                    <a:pt x="1425" y="1625"/>
                  </a:cubicBezTo>
                  <a:cubicBezTo>
                    <a:pt x="1442" y="1628"/>
                    <a:pt x="1456" y="1641"/>
                    <a:pt x="1469" y="1652"/>
                  </a:cubicBezTo>
                  <a:cubicBezTo>
                    <a:pt x="1485" y="1666"/>
                    <a:pt x="1500" y="1681"/>
                    <a:pt x="1514" y="1697"/>
                  </a:cubicBezTo>
                  <a:cubicBezTo>
                    <a:pt x="1467" y="1693"/>
                    <a:pt x="1415" y="1689"/>
                    <a:pt x="1371" y="1669"/>
                  </a:cubicBezTo>
                  <a:cubicBezTo>
                    <a:pt x="1367" y="1668"/>
                    <a:pt x="1363" y="1666"/>
                    <a:pt x="1360" y="1663"/>
                  </a:cubicBezTo>
                  <a:cubicBezTo>
                    <a:pt x="1340" y="1646"/>
                    <a:pt x="1320" y="1627"/>
                    <a:pt x="1301" y="1608"/>
                  </a:cubicBezTo>
                  <a:cubicBezTo>
                    <a:pt x="1303" y="1608"/>
                    <a:pt x="1305" y="1608"/>
                    <a:pt x="1307" y="1609"/>
                  </a:cubicBezTo>
                  <a:moveTo>
                    <a:pt x="1190" y="1819"/>
                  </a:moveTo>
                  <a:cubicBezTo>
                    <a:pt x="1189" y="1818"/>
                    <a:pt x="1188" y="1818"/>
                    <a:pt x="1188" y="1817"/>
                  </a:cubicBezTo>
                  <a:cubicBezTo>
                    <a:pt x="1188" y="1789"/>
                    <a:pt x="1188" y="1761"/>
                    <a:pt x="1182" y="1734"/>
                  </a:cubicBezTo>
                  <a:cubicBezTo>
                    <a:pt x="1195" y="1755"/>
                    <a:pt x="1208" y="1775"/>
                    <a:pt x="1220" y="1796"/>
                  </a:cubicBezTo>
                  <a:cubicBezTo>
                    <a:pt x="1232" y="1816"/>
                    <a:pt x="1239" y="1837"/>
                    <a:pt x="1247" y="1859"/>
                  </a:cubicBezTo>
                  <a:cubicBezTo>
                    <a:pt x="1228" y="1845"/>
                    <a:pt x="1208" y="1833"/>
                    <a:pt x="1190" y="1819"/>
                  </a:cubicBezTo>
                  <a:moveTo>
                    <a:pt x="1278" y="1867"/>
                  </a:moveTo>
                  <a:cubicBezTo>
                    <a:pt x="1271" y="1843"/>
                    <a:pt x="1265" y="1819"/>
                    <a:pt x="1255" y="1795"/>
                  </a:cubicBezTo>
                  <a:cubicBezTo>
                    <a:pt x="1245" y="1772"/>
                    <a:pt x="1233" y="1750"/>
                    <a:pt x="1221" y="1728"/>
                  </a:cubicBezTo>
                  <a:cubicBezTo>
                    <a:pt x="1236" y="1737"/>
                    <a:pt x="1250" y="1747"/>
                    <a:pt x="1265" y="1755"/>
                  </a:cubicBezTo>
                  <a:cubicBezTo>
                    <a:pt x="1274" y="1760"/>
                    <a:pt x="1282" y="1765"/>
                    <a:pt x="1290" y="1769"/>
                  </a:cubicBezTo>
                  <a:cubicBezTo>
                    <a:pt x="1299" y="1774"/>
                    <a:pt x="1307" y="1776"/>
                    <a:pt x="1310" y="1786"/>
                  </a:cubicBezTo>
                  <a:cubicBezTo>
                    <a:pt x="1321" y="1817"/>
                    <a:pt x="1323" y="1851"/>
                    <a:pt x="1345" y="1878"/>
                  </a:cubicBezTo>
                  <a:cubicBezTo>
                    <a:pt x="1332" y="1878"/>
                    <a:pt x="1320" y="1878"/>
                    <a:pt x="1307" y="1877"/>
                  </a:cubicBezTo>
                  <a:cubicBezTo>
                    <a:pt x="1302" y="1876"/>
                    <a:pt x="1296" y="1876"/>
                    <a:pt x="1291" y="1875"/>
                  </a:cubicBezTo>
                  <a:cubicBezTo>
                    <a:pt x="1283" y="1874"/>
                    <a:pt x="1280" y="1875"/>
                    <a:pt x="1278" y="1867"/>
                  </a:cubicBezTo>
                  <a:moveTo>
                    <a:pt x="1426" y="1902"/>
                  </a:moveTo>
                  <a:cubicBezTo>
                    <a:pt x="1429" y="1908"/>
                    <a:pt x="1431" y="1913"/>
                    <a:pt x="1432" y="1919"/>
                  </a:cubicBezTo>
                  <a:cubicBezTo>
                    <a:pt x="1420" y="1915"/>
                    <a:pt x="1407" y="1911"/>
                    <a:pt x="1394" y="1906"/>
                  </a:cubicBezTo>
                  <a:cubicBezTo>
                    <a:pt x="1405" y="1905"/>
                    <a:pt x="1416" y="1904"/>
                    <a:pt x="1426" y="1902"/>
                  </a:cubicBezTo>
                  <a:moveTo>
                    <a:pt x="1354" y="1877"/>
                  </a:moveTo>
                  <a:cubicBezTo>
                    <a:pt x="1345" y="1866"/>
                    <a:pt x="1340" y="1854"/>
                    <a:pt x="1336" y="1840"/>
                  </a:cubicBezTo>
                  <a:cubicBezTo>
                    <a:pt x="1356" y="1858"/>
                    <a:pt x="1383" y="1861"/>
                    <a:pt x="1406" y="1875"/>
                  </a:cubicBezTo>
                  <a:cubicBezTo>
                    <a:pt x="1389" y="1876"/>
                    <a:pt x="1371" y="1877"/>
                    <a:pt x="1354" y="1877"/>
                  </a:cubicBezTo>
                  <a:moveTo>
                    <a:pt x="1414" y="1874"/>
                  </a:moveTo>
                  <a:cubicBezTo>
                    <a:pt x="1394" y="1857"/>
                    <a:pt x="1366" y="1853"/>
                    <a:pt x="1346" y="1835"/>
                  </a:cubicBezTo>
                  <a:cubicBezTo>
                    <a:pt x="1333" y="1823"/>
                    <a:pt x="1329" y="1803"/>
                    <a:pt x="1325" y="1787"/>
                  </a:cubicBezTo>
                  <a:cubicBezTo>
                    <a:pt x="1339" y="1794"/>
                    <a:pt x="1353" y="1800"/>
                    <a:pt x="1368" y="1806"/>
                  </a:cubicBezTo>
                  <a:cubicBezTo>
                    <a:pt x="1375" y="1808"/>
                    <a:pt x="1382" y="1811"/>
                    <a:pt x="1390" y="1813"/>
                  </a:cubicBezTo>
                  <a:cubicBezTo>
                    <a:pt x="1396" y="1818"/>
                    <a:pt x="1402" y="1821"/>
                    <a:pt x="1408" y="1825"/>
                  </a:cubicBezTo>
                  <a:cubicBezTo>
                    <a:pt x="1437" y="1841"/>
                    <a:pt x="1469" y="1852"/>
                    <a:pt x="1497" y="1869"/>
                  </a:cubicBezTo>
                  <a:cubicBezTo>
                    <a:pt x="1470" y="1871"/>
                    <a:pt x="1442" y="1873"/>
                    <a:pt x="1414" y="1874"/>
                  </a:cubicBezTo>
                  <a:moveTo>
                    <a:pt x="1534" y="1974"/>
                  </a:moveTo>
                  <a:cubicBezTo>
                    <a:pt x="1534" y="1979"/>
                    <a:pt x="1533" y="1983"/>
                    <a:pt x="1533" y="1988"/>
                  </a:cubicBezTo>
                  <a:cubicBezTo>
                    <a:pt x="1493" y="1968"/>
                    <a:pt x="1448" y="1960"/>
                    <a:pt x="1405" y="1951"/>
                  </a:cubicBezTo>
                  <a:cubicBezTo>
                    <a:pt x="1384" y="1947"/>
                    <a:pt x="1363" y="1942"/>
                    <a:pt x="1342" y="1936"/>
                  </a:cubicBezTo>
                  <a:cubicBezTo>
                    <a:pt x="1334" y="1934"/>
                    <a:pt x="1325" y="1931"/>
                    <a:pt x="1316" y="1927"/>
                  </a:cubicBezTo>
                  <a:cubicBezTo>
                    <a:pt x="1309" y="1924"/>
                    <a:pt x="1294" y="1920"/>
                    <a:pt x="1291" y="1912"/>
                  </a:cubicBezTo>
                  <a:cubicBezTo>
                    <a:pt x="1323" y="1912"/>
                    <a:pt x="1355" y="1910"/>
                    <a:pt x="1386" y="1907"/>
                  </a:cubicBezTo>
                  <a:cubicBezTo>
                    <a:pt x="1399" y="1912"/>
                    <a:pt x="1413" y="1915"/>
                    <a:pt x="1427" y="1919"/>
                  </a:cubicBezTo>
                  <a:cubicBezTo>
                    <a:pt x="1434" y="1921"/>
                    <a:pt x="1434" y="1923"/>
                    <a:pt x="1436" y="1931"/>
                  </a:cubicBezTo>
                  <a:cubicBezTo>
                    <a:pt x="1437" y="1937"/>
                    <a:pt x="1437" y="1944"/>
                    <a:pt x="1438" y="1950"/>
                  </a:cubicBezTo>
                  <a:cubicBezTo>
                    <a:pt x="1438" y="1940"/>
                    <a:pt x="1437" y="1930"/>
                    <a:pt x="1435" y="1921"/>
                  </a:cubicBezTo>
                  <a:cubicBezTo>
                    <a:pt x="1438" y="1922"/>
                    <a:pt x="1441" y="1922"/>
                    <a:pt x="1444" y="1923"/>
                  </a:cubicBezTo>
                  <a:cubicBezTo>
                    <a:pt x="1441" y="1922"/>
                    <a:pt x="1438" y="1921"/>
                    <a:pt x="1435" y="1920"/>
                  </a:cubicBezTo>
                  <a:cubicBezTo>
                    <a:pt x="1433" y="1914"/>
                    <a:pt x="1432" y="1908"/>
                    <a:pt x="1429" y="1902"/>
                  </a:cubicBezTo>
                  <a:cubicBezTo>
                    <a:pt x="1446" y="1899"/>
                    <a:pt x="1462" y="1896"/>
                    <a:pt x="1477" y="1893"/>
                  </a:cubicBezTo>
                  <a:cubicBezTo>
                    <a:pt x="1484" y="1892"/>
                    <a:pt x="1490" y="1890"/>
                    <a:pt x="1496" y="1889"/>
                  </a:cubicBezTo>
                  <a:cubicBezTo>
                    <a:pt x="1501" y="1892"/>
                    <a:pt x="1507" y="1894"/>
                    <a:pt x="1512" y="1898"/>
                  </a:cubicBezTo>
                  <a:cubicBezTo>
                    <a:pt x="1516" y="1901"/>
                    <a:pt x="1520" y="1905"/>
                    <a:pt x="1524" y="1908"/>
                  </a:cubicBezTo>
                  <a:cubicBezTo>
                    <a:pt x="1528" y="1912"/>
                    <a:pt x="1530" y="1913"/>
                    <a:pt x="1530" y="1918"/>
                  </a:cubicBezTo>
                  <a:cubicBezTo>
                    <a:pt x="1530" y="1921"/>
                    <a:pt x="1530" y="1925"/>
                    <a:pt x="1531" y="1928"/>
                  </a:cubicBezTo>
                  <a:cubicBezTo>
                    <a:pt x="1534" y="1944"/>
                    <a:pt x="1536" y="1958"/>
                    <a:pt x="1534" y="1973"/>
                  </a:cubicBezTo>
                  <a:cubicBezTo>
                    <a:pt x="1535" y="1972"/>
                    <a:pt x="1535" y="1970"/>
                    <a:pt x="1534" y="1974"/>
                  </a:cubicBezTo>
                  <a:moveTo>
                    <a:pt x="1543" y="1910"/>
                  </a:moveTo>
                  <a:cubicBezTo>
                    <a:pt x="1552" y="1922"/>
                    <a:pt x="1558" y="1935"/>
                    <a:pt x="1564" y="1948"/>
                  </a:cubicBezTo>
                  <a:cubicBezTo>
                    <a:pt x="1562" y="1944"/>
                    <a:pt x="1559" y="1936"/>
                    <a:pt x="1565" y="1950"/>
                  </a:cubicBezTo>
                  <a:cubicBezTo>
                    <a:pt x="1551" y="1926"/>
                    <a:pt x="1536" y="1903"/>
                    <a:pt x="1514" y="1886"/>
                  </a:cubicBezTo>
                  <a:cubicBezTo>
                    <a:pt x="1527" y="1885"/>
                    <a:pt x="1536" y="1900"/>
                    <a:pt x="1543" y="1910"/>
                  </a:cubicBezTo>
                  <a:moveTo>
                    <a:pt x="1587" y="1879"/>
                  </a:moveTo>
                  <a:cubicBezTo>
                    <a:pt x="1567" y="1869"/>
                    <a:pt x="1545" y="1867"/>
                    <a:pt x="1523" y="1868"/>
                  </a:cubicBezTo>
                  <a:cubicBezTo>
                    <a:pt x="1505" y="1853"/>
                    <a:pt x="1484" y="1841"/>
                    <a:pt x="1463" y="1830"/>
                  </a:cubicBezTo>
                  <a:cubicBezTo>
                    <a:pt x="1491" y="1833"/>
                    <a:pt x="1519" y="1830"/>
                    <a:pt x="1547" y="1827"/>
                  </a:cubicBezTo>
                  <a:cubicBezTo>
                    <a:pt x="1553" y="1826"/>
                    <a:pt x="1559" y="1825"/>
                    <a:pt x="1565" y="1825"/>
                  </a:cubicBezTo>
                  <a:cubicBezTo>
                    <a:pt x="1568" y="1824"/>
                    <a:pt x="1571" y="1824"/>
                    <a:pt x="1574" y="1824"/>
                  </a:cubicBezTo>
                  <a:cubicBezTo>
                    <a:pt x="1575" y="1828"/>
                    <a:pt x="1576" y="1833"/>
                    <a:pt x="1577" y="1837"/>
                  </a:cubicBezTo>
                  <a:cubicBezTo>
                    <a:pt x="1580" y="1851"/>
                    <a:pt x="1583" y="1865"/>
                    <a:pt x="1587" y="1879"/>
                  </a:cubicBezTo>
                  <a:moveTo>
                    <a:pt x="1593" y="1782"/>
                  </a:moveTo>
                  <a:cubicBezTo>
                    <a:pt x="1590" y="1781"/>
                    <a:pt x="1593" y="1782"/>
                    <a:pt x="1595" y="1783"/>
                  </a:cubicBezTo>
                  <a:cubicBezTo>
                    <a:pt x="1595" y="1783"/>
                    <a:pt x="1594" y="1783"/>
                    <a:pt x="1594" y="1783"/>
                  </a:cubicBezTo>
                  <a:cubicBezTo>
                    <a:pt x="1598" y="1784"/>
                    <a:pt x="1597" y="1784"/>
                    <a:pt x="1595" y="1783"/>
                  </a:cubicBezTo>
                  <a:cubicBezTo>
                    <a:pt x="1615" y="1789"/>
                    <a:pt x="1633" y="1799"/>
                    <a:pt x="1648" y="1815"/>
                  </a:cubicBezTo>
                  <a:cubicBezTo>
                    <a:pt x="1633" y="1810"/>
                    <a:pt x="1619" y="1807"/>
                    <a:pt x="1604" y="1805"/>
                  </a:cubicBezTo>
                  <a:cubicBezTo>
                    <a:pt x="1596" y="1805"/>
                    <a:pt x="1587" y="1804"/>
                    <a:pt x="1579" y="1804"/>
                  </a:cubicBezTo>
                  <a:cubicBezTo>
                    <a:pt x="1577" y="1795"/>
                    <a:pt x="1574" y="1785"/>
                    <a:pt x="1572" y="1775"/>
                  </a:cubicBezTo>
                  <a:cubicBezTo>
                    <a:pt x="1578" y="1778"/>
                    <a:pt x="1586" y="1780"/>
                    <a:pt x="1593" y="1782"/>
                  </a:cubicBezTo>
                  <a:moveTo>
                    <a:pt x="1569" y="1804"/>
                  </a:moveTo>
                  <a:cubicBezTo>
                    <a:pt x="1534" y="1805"/>
                    <a:pt x="1500" y="1808"/>
                    <a:pt x="1465" y="1803"/>
                  </a:cubicBezTo>
                  <a:cubicBezTo>
                    <a:pt x="1435" y="1798"/>
                    <a:pt x="1405" y="1786"/>
                    <a:pt x="1377" y="1773"/>
                  </a:cubicBezTo>
                  <a:cubicBezTo>
                    <a:pt x="1307" y="1741"/>
                    <a:pt x="1243" y="1693"/>
                    <a:pt x="1186" y="1642"/>
                  </a:cubicBezTo>
                  <a:cubicBezTo>
                    <a:pt x="1217" y="1648"/>
                    <a:pt x="1243" y="1666"/>
                    <a:pt x="1271" y="1679"/>
                  </a:cubicBezTo>
                  <a:cubicBezTo>
                    <a:pt x="1287" y="1686"/>
                    <a:pt x="1303" y="1692"/>
                    <a:pt x="1319" y="1697"/>
                  </a:cubicBezTo>
                  <a:cubicBezTo>
                    <a:pt x="1328" y="1700"/>
                    <a:pt x="1336" y="1703"/>
                    <a:pt x="1345" y="1705"/>
                  </a:cubicBezTo>
                  <a:cubicBezTo>
                    <a:pt x="1354" y="1707"/>
                    <a:pt x="1363" y="1708"/>
                    <a:pt x="1371" y="1712"/>
                  </a:cubicBezTo>
                  <a:cubicBezTo>
                    <a:pt x="1396" y="1728"/>
                    <a:pt x="1417" y="1748"/>
                    <a:pt x="1441" y="1765"/>
                  </a:cubicBezTo>
                  <a:cubicBezTo>
                    <a:pt x="1466" y="1783"/>
                    <a:pt x="1491" y="1784"/>
                    <a:pt x="1521" y="1782"/>
                  </a:cubicBezTo>
                  <a:cubicBezTo>
                    <a:pt x="1494" y="1782"/>
                    <a:pt x="1470" y="1781"/>
                    <a:pt x="1448" y="1764"/>
                  </a:cubicBezTo>
                  <a:cubicBezTo>
                    <a:pt x="1429" y="1749"/>
                    <a:pt x="1413" y="1731"/>
                    <a:pt x="1394" y="1716"/>
                  </a:cubicBezTo>
                  <a:cubicBezTo>
                    <a:pt x="1431" y="1722"/>
                    <a:pt x="1468" y="1726"/>
                    <a:pt x="1505" y="1730"/>
                  </a:cubicBezTo>
                  <a:cubicBezTo>
                    <a:pt x="1514" y="1731"/>
                    <a:pt x="1524" y="1732"/>
                    <a:pt x="1534" y="1733"/>
                  </a:cubicBezTo>
                  <a:cubicBezTo>
                    <a:pt x="1542" y="1734"/>
                    <a:pt x="1545" y="1744"/>
                    <a:pt x="1549" y="1752"/>
                  </a:cubicBezTo>
                  <a:cubicBezTo>
                    <a:pt x="1557" y="1768"/>
                    <a:pt x="1564" y="1786"/>
                    <a:pt x="1569" y="1804"/>
                  </a:cubicBezTo>
                  <a:moveTo>
                    <a:pt x="1766" y="1737"/>
                  </a:moveTo>
                  <a:cubicBezTo>
                    <a:pt x="1772" y="1759"/>
                    <a:pt x="1773" y="1781"/>
                    <a:pt x="1773" y="1804"/>
                  </a:cubicBezTo>
                  <a:cubicBezTo>
                    <a:pt x="1735" y="1775"/>
                    <a:pt x="1693" y="1751"/>
                    <a:pt x="1650" y="1732"/>
                  </a:cubicBezTo>
                  <a:cubicBezTo>
                    <a:pt x="1621" y="1719"/>
                    <a:pt x="1590" y="1709"/>
                    <a:pt x="1559" y="1703"/>
                  </a:cubicBezTo>
                  <a:cubicBezTo>
                    <a:pt x="1552" y="1701"/>
                    <a:pt x="1544" y="1700"/>
                    <a:pt x="1537" y="1699"/>
                  </a:cubicBezTo>
                  <a:cubicBezTo>
                    <a:pt x="1532" y="1691"/>
                    <a:pt x="1526" y="1683"/>
                    <a:pt x="1520" y="1675"/>
                  </a:cubicBezTo>
                  <a:cubicBezTo>
                    <a:pt x="1510" y="1662"/>
                    <a:pt x="1499" y="1650"/>
                    <a:pt x="1487" y="1638"/>
                  </a:cubicBezTo>
                  <a:cubicBezTo>
                    <a:pt x="1540" y="1651"/>
                    <a:pt x="1592" y="1664"/>
                    <a:pt x="1646" y="1674"/>
                  </a:cubicBezTo>
                  <a:cubicBezTo>
                    <a:pt x="1670" y="1678"/>
                    <a:pt x="1694" y="1682"/>
                    <a:pt x="1718" y="1686"/>
                  </a:cubicBezTo>
                  <a:cubicBezTo>
                    <a:pt x="1724" y="1687"/>
                    <a:pt x="1733" y="1686"/>
                    <a:pt x="1738" y="1690"/>
                  </a:cubicBezTo>
                  <a:cubicBezTo>
                    <a:pt x="1753" y="1701"/>
                    <a:pt x="1762" y="1720"/>
                    <a:pt x="1766" y="1737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defTabSz="1828800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AB64F80-5733-C7D3-88A7-8434B27C99E5}"/>
                </a:ext>
              </a:extLst>
            </p:cNvPr>
            <p:cNvGrpSpPr/>
            <p:nvPr/>
          </p:nvGrpSpPr>
          <p:grpSpPr>
            <a:xfrm>
              <a:off x="-315797" y="3380434"/>
              <a:ext cx="24466050" cy="9177097"/>
              <a:chOff x="-315797" y="3380434"/>
              <a:chExt cx="24466050" cy="9177097"/>
            </a:xfrm>
          </p:grpSpPr>
          <p:grpSp>
            <p:nvGrpSpPr>
              <p:cNvPr id="6" name="Group 12">
                <a:extLst>
                  <a:ext uri="{FF2B5EF4-FFF2-40B4-BE49-F238E27FC236}">
                    <a16:creationId xmlns:a16="http://schemas.microsoft.com/office/drawing/2014/main" id="{98A6723C-365E-F3A3-C91A-5A7067844A92}"/>
                  </a:ext>
                </a:extLst>
              </p:cNvPr>
              <p:cNvGrpSpPr/>
              <p:nvPr/>
            </p:nvGrpSpPr>
            <p:grpSpPr>
              <a:xfrm>
                <a:off x="7399158" y="3608037"/>
                <a:ext cx="8500056" cy="8949494"/>
                <a:chOff x="2895600" y="1265238"/>
                <a:chExt cx="3055938" cy="3079750"/>
              </a:xfrm>
            </p:grpSpPr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74351626-E0C4-B543-FD1A-255C3974D6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5600" y="1265238"/>
                  <a:ext cx="3055938" cy="2982913"/>
                </a:xfrm>
                <a:custGeom>
                  <a:avLst/>
                  <a:gdLst/>
                  <a:ahLst/>
                  <a:cxnLst>
                    <a:cxn ang="0">
                      <a:pos x="277" y="130"/>
                    </a:cxn>
                    <a:cxn ang="0">
                      <a:pos x="278" y="103"/>
                    </a:cxn>
                    <a:cxn ang="0">
                      <a:pos x="261" y="81"/>
                    </a:cxn>
                    <a:cxn ang="0">
                      <a:pos x="256" y="57"/>
                    </a:cxn>
                    <a:cxn ang="0">
                      <a:pos x="239" y="44"/>
                    </a:cxn>
                    <a:cxn ang="0">
                      <a:pos x="231" y="29"/>
                    </a:cxn>
                    <a:cxn ang="0">
                      <a:pos x="209" y="18"/>
                    </a:cxn>
                    <a:cxn ang="0">
                      <a:pos x="171" y="0"/>
                    </a:cxn>
                    <a:cxn ang="0">
                      <a:pos x="152" y="4"/>
                    </a:cxn>
                    <a:cxn ang="0">
                      <a:pos x="139" y="14"/>
                    </a:cxn>
                    <a:cxn ang="0">
                      <a:pos x="133" y="9"/>
                    </a:cxn>
                    <a:cxn ang="0">
                      <a:pos x="112" y="2"/>
                    </a:cxn>
                    <a:cxn ang="0">
                      <a:pos x="79" y="18"/>
                    </a:cxn>
                    <a:cxn ang="0">
                      <a:pos x="56" y="29"/>
                    </a:cxn>
                    <a:cxn ang="0">
                      <a:pos x="47" y="44"/>
                    </a:cxn>
                    <a:cxn ang="0">
                      <a:pos x="30" y="57"/>
                    </a:cxn>
                    <a:cxn ang="0">
                      <a:pos x="25" y="81"/>
                    </a:cxn>
                    <a:cxn ang="0">
                      <a:pos x="8" y="103"/>
                    </a:cxn>
                    <a:cxn ang="0">
                      <a:pos x="9" y="130"/>
                    </a:cxn>
                    <a:cxn ang="0">
                      <a:pos x="1" y="167"/>
                    </a:cxn>
                    <a:cxn ang="0">
                      <a:pos x="22" y="207"/>
                    </a:cxn>
                    <a:cxn ang="0">
                      <a:pos x="29" y="233"/>
                    </a:cxn>
                    <a:cxn ang="0">
                      <a:pos x="50" y="246"/>
                    </a:cxn>
                    <a:cxn ang="0">
                      <a:pos x="58" y="262"/>
                    </a:cxn>
                    <a:cxn ang="0">
                      <a:pos x="84" y="273"/>
                    </a:cxn>
                    <a:cxn ang="0">
                      <a:pos x="90" y="272"/>
                    </a:cxn>
                    <a:cxn ang="0">
                      <a:pos x="114" y="280"/>
                    </a:cxn>
                    <a:cxn ang="0">
                      <a:pos x="146" y="260"/>
                    </a:cxn>
                    <a:cxn ang="0">
                      <a:pos x="159" y="274"/>
                    </a:cxn>
                    <a:cxn ang="0">
                      <a:pos x="175" y="279"/>
                    </a:cxn>
                    <a:cxn ang="0">
                      <a:pos x="196" y="272"/>
                    </a:cxn>
                    <a:cxn ang="0">
                      <a:pos x="203" y="273"/>
                    </a:cxn>
                    <a:cxn ang="0">
                      <a:pos x="225" y="265"/>
                    </a:cxn>
                    <a:cxn ang="0">
                      <a:pos x="237" y="246"/>
                    </a:cxn>
                    <a:cxn ang="0">
                      <a:pos x="257" y="233"/>
                    </a:cxn>
                    <a:cxn ang="0">
                      <a:pos x="265" y="207"/>
                    </a:cxn>
                    <a:cxn ang="0">
                      <a:pos x="286" y="167"/>
                    </a:cxn>
                    <a:cxn ang="0">
                      <a:pos x="277" y="130"/>
                    </a:cxn>
                  </a:cxnLst>
                  <a:rect l="0" t="0" r="r" b="b"/>
                  <a:pathLst>
                    <a:path w="287" h="280">
                      <a:moveTo>
                        <a:pt x="277" y="130"/>
                      </a:moveTo>
                      <a:cubicBezTo>
                        <a:pt x="281" y="122"/>
                        <a:pt x="281" y="112"/>
                        <a:pt x="278" y="103"/>
                      </a:cubicBezTo>
                      <a:cubicBezTo>
                        <a:pt x="275" y="93"/>
                        <a:pt x="269" y="85"/>
                        <a:pt x="261" y="81"/>
                      </a:cubicBezTo>
                      <a:cubicBezTo>
                        <a:pt x="262" y="73"/>
                        <a:pt x="261" y="64"/>
                        <a:pt x="256" y="57"/>
                      </a:cubicBezTo>
                      <a:cubicBezTo>
                        <a:pt x="252" y="51"/>
                        <a:pt x="246" y="46"/>
                        <a:pt x="239" y="44"/>
                      </a:cubicBezTo>
                      <a:cubicBezTo>
                        <a:pt x="238" y="38"/>
                        <a:pt x="235" y="33"/>
                        <a:pt x="231" y="29"/>
                      </a:cubicBezTo>
                      <a:cubicBezTo>
                        <a:pt x="225" y="22"/>
                        <a:pt x="217" y="19"/>
                        <a:pt x="209" y="18"/>
                      </a:cubicBezTo>
                      <a:cubicBezTo>
                        <a:pt x="201" y="7"/>
                        <a:pt x="187" y="0"/>
                        <a:pt x="171" y="0"/>
                      </a:cubicBezTo>
                      <a:cubicBezTo>
                        <a:pt x="164" y="0"/>
                        <a:pt x="158" y="1"/>
                        <a:pt x="152" y="4"/>
                      </a:cubicBezTo>
                      <a:cubicBezTo>
                        <a:pt x="146" y="7"/>
                        <a:pt x="142" y="10"/>
                        <a:pt x="139" y="14"/>
                      </a:cubicBezTo>
                      <a:cubicBezTo>
                        <a:pt x="137" y="12"/>
                        <a:pt x="135" y="11"/>
                        <a:pt x="133" y="9"/>
                      </a:cubicBezTo>
                      <a:cubicBezTo>
                        <a:pt x="127" y="4"/>
                        <a:pt x="120" y="2"/>
                        <a:pt x="112" y="2"/>
                      </a:cubicBezTo>
                      <a:cubicBezTo>
                        <a:pt x="100" y="2"/>
                        <a:pt x="89" y="8"/>
                        <a:pt x="79" y="18"/>
                      </a:cubicBezTo>
                      <a:cubicBezTo>
                        <a:pt x="71" y="18"/>
                        <a:pt x="62" y="22"/>
                        <a:pt x="56" y="29"/>
                      </a:cubicBezTo>
                      <a:cubicBezTo>
                        <a:pt x="52" y="33"/>
                        <a:pt x="49" y="38"/>
                        <a:pt x="47" y="44"/>
                      </a:cubicBezTo>
                      <a:cubicBezTo>
                        <a:pt x="40" y="46"/>
                        <a:pt x="34" y="51"/>
                        <a:pt x="30" y="57"/>
                      </a:cubicBezTo>
                      <a:cubicBezTo>
                        <a:pt x="26" y="64"/>
                        <a:pt x="24" y="73"/>
                        <a:pt x="25" y="81"/>
                      </a:cubicBezTo>
                      <a:cubicBezTo>
                        <a:pt x="17" y="85"/>
                        <a:pt x="11" y="93"/>
                        <a:pt x="8" y="103"/>
                      </a:cubicBezTo>
                      <a:cubicBezTo>
                        <a:pt x="5" y="112"/>
                        <a:pt x="6" y="122"/>
                        <a:pt x="9" y="130"/>
                      </a:cubicBezTo>
                      <a:cubicBezTo>
                        <a:pt x="0" y="143"/>
                        <a:pt x="0" y="161"/>
                        <a:pt x="1" y="167"/>
                      </a:cubicBezTo>
                      <a:cubicBezTo>
                        <a:pt x="2" y="185"/>
                        <a:pt x="10" y="199"/>
                        <a:pt x="22" y="207"/>
                      </a:cubicBezTo>
                      <a:cubicBezTo>
                        <a:pt x="21" y="216"/>
                        <a:pt x="24" y="225"/>
                        <a:pt x="29" y="233"/>
                      </a:cubicBezTo>
                      <a:cubicBezTo>
                        <a:pt x="35" y="240"/>
                        <a:pt x="42" y="245"/>
                        <a:pt x="50" y="246"/>
                      </a:cubicBezTo>
                      <a:cubicBezTo>
                        <a:pt x="51" y="252"/>
                        <a:pt x="54" y="258"/>
                        <a:pt x="58" y="262"/>
                      </a:cubicBezTo>
                      <a:cubicBezTo>
                        <a:pt x="65" y="269"/>
                        <a:pt x="74" y="273"/>
                        <a:pt x="84" y="273"/>
                      </a:cubicBezTo>
                      <a:cubicBezTo>
                        <a:pt x="86" y="273"/>
                        <a:pt x="88" y="273"/>
                        <a:pt x="90" y="272"/>
                      </a:cubicBezTo>
                      <a:cubicBezTo>
                        <a:pt x="98" y="278"/>
                        <a:pt x="106" y="280"/>
                        <a:pt x="114" y="280"/>
                      </a:cubicBezTo>
                      <a:cubicBezTo>
                        <a:pt x="127" y="280"/>
                        <a:pt x="139" y="273"/>
                        <a:pt x="146" y="260"/>
                      </a:cubicBezTo>
                      <a:cubicBezTo>
                        <a:pt x="149" y="266"/>
                        <a:pt x="153" y="271"/>
                        <a:pt x="159" y="274"/>
                      </a:cubicBezTo>
                      <a:cubicBezTo>
                        <a:pt x="164" y="277"/>
                        <a:pt x="169" y="279"/>
                        <a:pt x="175" y="279"/>
                      </a:cubicBezTo>
                      <a:cubicBezTo>
                        <a:pt x="183" y="279"/>
                        <a:pt x="190" y="277"/>
                        <a:pt x="196" y="272"/>
                      </a:cubicBezTo>
                      <a:cubicBezTo>
                        <a:pt x="198" y="273"/>
                        <a:pt x="201" y="273"/>
                        <a:pt x="203" y="273"/>
                      </a:cubicBezTo>
                      <a:cubicBezTo>
                        <a:pt x="211" y="273"/>
                        <a:pt x="219" y="270"/>
                        <a:pt x="225" y="265"/>
                      </a:cubicBezTo>
                      <a:cubicBezTo>
                        <a:pt x="231" y="260"/>
                        <a:pt x="235" y="254"/>
                        <a:pt x="237" y="246"/>
                      </a:cubicBezTo>
                      <a:cubicBezTo>
                        <a:pt x="245" y="245"/>
                        <a:pt x="252" y="240"/>
                        <a:pt x="257" y="233"/>
                      </a:cubicBezTo>
                      <a:cubicBezTo>
                        <a:pt x="263" y="225"/>
                        <a:pt x="265" y="216"/>
                        <a:pt x="265" y="207"/>
                      </a:cubicBezTo>
                      <a:cubicBezTo>
                        <a:pt x="276" y="199"/>
                        <a:pt x="284" y="185"/>
                        <a:pt x="286" y="167"/>
                      </a:cubicBezTo>
                      <a:cubicBezTo>
                        <a:pt x="287" y="156"/>
                        <a:pt x="285" y="141"/>
                        <a:pt x="277" y="13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828800"/>
                  <a:endParaRPr lang="en-US" sz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 6">
                  <a:extLst>
                    <a:ext uri="{FF2B5EF4-FFF2-40B4-BE49-F238E27FC236}">
                      <a16:creationId xmlns:a16="http://schemas.microsoft.com/office/drawing/2014/main" id="{1DD15BC4-18EF-67DA-46B5-E7339F0811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90850" y="1319213"/>
                  <a:ext cx="2865438" cy="3025775"/>
                </a:xfrm>
                <a:custGeom>
                  <a:avLst/>
                  <a:gdLst/>
                  <a:ahLst/>
                  <a:cxnLst>
                    <a:cxn ang="0">
                      <a:pos x="124" y="67"/>
                    </a:cxn>
                    <a:cxn ang="0">
                      <a:pos x="124" y="212"/>
                    </a:cxn>
                    <a:cxn ang="0">
                      <a:pos x="23" y="197"/>
                    </a:cxn>
                    <a:cxn ang="0">
                      <a:pos x="27" y="81"/>
                    </a:cxn>
                    <a:cxn ang="0">
                      <a:pos x="150" y="13"/>
                    </a:cxn>
                    <a:cxn ang="0">
                      <a:pos x="151" y="135"/>
                    </a:cxn>
                    <a:cxn ang="0">
                      <a:pos x="187" y="88"/>
                    </a:cxn>
                    <a:cxn ang="0">
                      <a:pos x="160" y="72"/>
                    </a:cxn>
                    <a:cxn ang="0">
                      <a:pos x="178" y="75"/>
                    </a:cxn>
                    <a:cxn ang="0">
                      <a:pos x="150" y="13"/>
                    </a:cxn>
                    <a:cxn ang="0">
                      <a:pos x="158" y="255"/>
                    </a:cxn>
                    <a:cxn ang="0">
                      <a:pos x="211" y="225"/>
                    </a:cxn>
                    <a:cxn ang="0">
                      <a:pos x="252" y="131"/>
                    </a:cxn>
                    <a:cxn ang="0">
                      <a:pos x="220" y="166"/>
                    </a:cxn>
                    <a:cxn ang="0">
                      <a:pos x="214" y="192"/>
                    </a:cxn>
                    <a:cxn ang="0">
                      <a:pos x="211" y="147"/>
                    </a:cxn>
                    <a:cxn ang="0">
                      <a:pos x="171" y="133"/>
                    </a:cxn>
                    <a:cxn ang="0">
                      <a:pos x="188" y="236"/>
                    </a:cxn>
                    <a:cxn ang="0">
                      <a:pos x="160" y="214"/>
                    </a:cxn>
                    <a:cxn ang="0">
                      <a:pos x="154" y="141"/>
                    </a:cxn>
                    <a:cxn ang="0">
                      <a:pos x="237" y="128"/>
                    </a:cxn>
                    <a:cxn ang="0">
                      <a:pos x="211" y="63"/>
                    </a:cxn>
                    <a:cxn ang="0">
                      <a:pos x="195" y="23"/>
                    </a:cxn>
                    <a:cxn ang="0">
                      <a:pos x="144" y="91"/>
                    </a:cxn>
                    <a:cxn ang="0">
                      <a:pos x="143" y="234"/>
                    </a:cxn>
                    <a:cxn ang="0">
                      <a:pos x="210" y="253"/>
                    </a:cxn>
                    <a:cxn ang="0">
                      <a:pos x="267" y="161"/>
                    </a:cxn>
                    <a:cxn ang="0">
                      <a:pos x="222" y="46"/>
                    </a:cxn>
                    <a:cxn ang="0">
                      <a:pos x="90" y="120"/>
                    </a:cxn>
                    <a:cxn ang="0">
                      <a:pos x="96" y="119"/>
                    </a:cxn>
                    <a:cxn ang="0">
                      <a:pos x="92" y="126"/>
                    </a:cxn>
                    <a:cxn ang="0">
                      <a:pos x="52" y="139"/>
                    </a:cxn>
                    <a:cxn ang="0">
                      <a:pos x="118" y="163"/>
                    </a:cxn>
                    <a:cxn ang="0">
                      <a:pos x="115" y="17"/>
                    </a:cxn>
                    <a:cxn ang="0">
                      <a:pos x="97" y="56"/>
                    </a:cxn>
                    <a:cxn ang="0">
                      <a:pos x="111" y="40"/>
                    </a:cxn>
                    <a:cxn ang="0">
                      <a:pos x="79" y="76"/>
                    </a:cxn>
                    <a:cxn ang="0">
                      <a:pos x="98" y="171"/>
                    </a:cxn>
                    <a:cxn ang="0">
                      <a:pos x="97" y="195"/>
                    </a:cxn>
                    <a:cxn ang="0">
                      <a:pos x="94" y="237"/>
                    </a:cxn>
                    <a:cxn ang="0">
                      <a:pos x="77" y="162"/>
                    </a:cxn>
                    <a:cxn ang="0">
                      <a:pos x="8" y="161"/>
                    </a:cxn>
                    <a:cxn ang="0">
                      <a:pos x="85" y="249"/>
                    </a:cxn>
                    <a:cxn ang="0">
                      <a:pos x="98" y="171"/>
                    </a:cxn>
                    <a:cxn ang="0">
                      <a:pos x="62" y="99"/>
                    </a:cxn>
                    <a:cxn ang="0">
                      <a:pos x="38" y="86"/>
                    </a:cxn>
                  </a:cxnLst>
                  <a:rect l="0" t="0" r="r" b="b"/>
                  <a:pathLst>
                    <a:path w="269" h="284">
                      <a:moveTo>
                        <a:pt x="74" y="23"/>
                      </a:moveTo>
                      <a:cubicBezTo>
                        <a:pt x="85" y="9"/>
                        <a:pt x="103" y="0"/>
                        <a:pt x="119" y="12"/>
                      </a:cubicBezTo>
                      <a:cubicBezTo>
                        <a:pt x="136" y="25"/>
                        <a:pt x="135" y="50"/>
                        <a:pt x="124" y="67"/>
                      </a:cubicBezTo>
                      <a:cubicBezTo>
                        <a:pt x="135" y="81"/>
                        <a:pt x="134" y="105"/>
                        <a:pt x="121" y="117"/>
                      </a:cubicBezTo>
                      <a:cubicBezTo>
                        <a:pt x="132" y="130"/>
                        <a:pt x="133" y="153"/>
                        <a:pt x="123" y="167"/>
                      </a:cubicBezTo>
                      <a:cubicBezTo>
                        <a:pt x="135" y="179"/>
                        <a:pt x="135" y="200"/>
                        <a:pt x="124" y="212"/>
                      </a:cubicBezTo>
                      <a:cubicBezTo>
                        <a:pt x="149" y="245"/>
                        <a:pt x="113" y="284"/>
                        <a:pt x="84" y="257"/>
                      </a:cubicBezTo>
                      <a:cubicBezTo>
                        <a:pt x="67" y="263"/>
                        <a:pt x="49" y="251"/>
                        <a:pt x="49" y="233"/>
                      </a:cubicBezTo>
                      <a:cubicBezTo>
                        <a:pt x="31" y="233"/>
                        <a:pt x="18" y="215"/>
                        <a:pt x="23" y="197"/>
                      </a:cubicBezTo>
                      <a:cubicBezTo>
                        <a:pt x="9" y="191"/>
                        <a:pt x="2" y="176"/>
                        <a:pt x="1" y="161"/>
                      </a:cubicBezTo>
                      <a:cubicBezTo>
                        <a:pt x="0" y="149"/>
                        <a:pt x="3" y="134"/>
                        <a:pt x="12" y="126"/>
                      </a:cubicBezTo>
                      <a:cubicBezTo>
                        <a:pt x="0" y="111"/>
                        <a:pt x="9" y="86"/>
                        <a:pt x="27" y="81"/>
                      </a:cubicBezTo>
                      <a:cubicBezTo>
                        <a:pt x="21" y="66"/>
                        <a:pt x="30" y="47"/>
                        <a:pt x="47" y="46"/>
                      </a:cubicBezTo>
                      <a:cubicBezTo>
                        <a:pt x="46" y="33"/>
                        <a:pt x="61" y="20"/>
                        <a:pt x="74" y="23"/>
                      </a:cubicBezTo>
                      <a:close/>
                      <a:moveTo>
                        <a:pt x="150" y="13"/>
                      </a:moveTo>
                      <a:cubicBezTo>
                        <a:pt x="132" y="21"/>
                        <a:pt x="147" y="40"/>
                        <a:pt x="155" y="49"/>
                      </a:cubicBezTo>
                      <a:cubicBezTo>
                        <a:pt x="135" y="59"/>
                        <a:pt x="137" y="80"/>
                        <a:pt x="156" y="91"/>
                      </a:cubicBezTo>
                      <a:cubicBezTo>
                        <a:pt x="140" y="101"/>
                        <a:pt x="133" y="124"/>
                        <a:pt x="151" y="135"/>
                      </a:cubicBezTo>
                      <a:cubicBezTo>
                        <a:pt x="155" y="133"/>
                        <a:pt x="160" y="132"/>
                        <a:pt x="164" y="132"/>
                      </a:cubicBezTo>
                      <a:cubicBezTo>
                        <a:pt x="164" y="120"/>
                        <a:pt x="171" y="111"/>
                        <a:pt x="183" y="108"/>
                      </a:cubicBezTo>
                      <a:cubicBezTo>
                        <a:pt x="181" y="101"/>
                        <a:pt x="183" y="94"/>
                        <a:pt x="187" y="88"/>
                      </a:cubicBezTo>
                      <a:cubicBezTo>
                        <a:pt x="182" y="87"/>
                        <a:pt x="177" y="84"/>
                        <a:pt x="173" y="78"/>
                      </a:cubicBezTo>
                      <a:cubicBezTo>
                        <a:pt x="168" y="81"/>
                        <a:pt x="162" y="81"/>
                        <a:pt x="157" y="78"/>
                      </a:cubicBezTo>
                      <a:cubicBezTo>
                        <a:pt x="160" y="72"/>
                        <a:pt x="160" y="72"/>
                        <a:pt x="160" y="72"/>
                      </a:cubicBezTo>
                      <a:cubicBezTo>
                        <a:pt x="167" y="77"/>
                        <a:pt x="180" y="69"/>
                        <a:pt x="179" y="60"/>
                      </a:cubicBezTo>
                      <a:cubicBezTo>
                        <a:pt x="185" y="59"/>
                        <a:pt x="185" y="59"/>
                        <a:pt x="185" y="59"/>
                      </a:cubicBezTo>
                      <a:cubicBezTo>
                        <a:pt x="186" y="65"/>
                        <a:pt x="183" y="71"/>
                        <a:pt x="178" y="75"/>
                      </a:cubicBezTo>
                      <a:cubicBezTo>
                        <a:pt x="188" y="88"/>
                        <a:pt x="211" y="82"/>
                        <a:pt x="204" y="59"/>
                      </a:cubicBezTo>
                      <a:cubicBezTo>
                        <a:pt x="229" y="47"/>
                        <a:pt x="206" y="22"/>
                        <a:pt x="191" y="32"/>
                      </a:cubicBezTo>
                      <a:cubicBezTo>
                        <a:pt x="189" y="15"/>
                        <a:pt x="166" y="6"/>
                        <a:pt x="150" y="13"/>
                      </a:cubicBezTo>
                      <a:close/>
                      <a:moveTo>
                        <a:pt x="155" y="192"/>
                      </a:moveTo>
                      <a:cubicBezTo>
                        <a:pt x="136" y="197"/>
                        <a:pt x="135" y="223"/>
                        <a:pt x="151" y="231"/>
                      </a:cubicBezTo>
                      <a:cubicBezTo>
                        <a:pt x="148" y="241"/>
                        <a:pt x="149" y="250"/>
                        <a:pt x="158" y="255"/>
                      </a:cubicBezTo>
                      <a:cubicBezTo>
                        <a:pt x="168" y="261"/>
                        <a:pt x="176" y="256"/>
                        <a:pt x="183" y="249"/>
                      </a:cubicBezTo>
                      <a:cubicBezTo>
                        <a:pt x="191" y="253"/>
                        <a:pt x="199" y="253"/>
                        <a:pt x="206" y="248"/>
                      </a:cubicBezTo>
                      <a:cubicBezTo>
                        <a:pt x="214" y="241"/>
                        <a:pt x="213" y="234"/>
                        <a:pt x="211" y="225"/>
                      </a:cubicBezTo>
                      <a:cubicBezTo>
                        <a:pt x="230" y="232"/>
                        <a:pt x="246" y="212"/>
                        <a:pt x="237" y="194"/>
                      </a:cubicBezTo>
                      <a:cubicBezTo>
                        <a:pt x="253" y="188"/>
                        <a:pt x="259" y="177"/>
                        <a:pt x="261" y="161"/>
                      </a:cubicBezTo>
                      <a:cubicBezTo>
                        <a:pt x="262" y="151"/>
                        <a:pt x="260" y="137"/>
                        <a:pt x="252" y="131"/>
                      </a:cubicBezTo>
                      <a:cubicBezTo>
                        <a:pt x="248" y="133"/>
                        <a:pt x="245" y="134"/>
                        <a:pt x="241" y="135"/>
                      </a:cubicBezTo>
                      <a:cubicBezTo>
                        <a:pt x="236" y="144"/>
                        <a:pt x="228" y="150"/>
                        <a:pt x="218" y="149"/>
                      </a:cubicBezTo>
                      <a:cubicBezTo>
                        <a:pt x="216" y="154"/>
                        <a:pt x="217" y="161"/>
                        <a:pt x="220" y="166"/>
                      </a:cubicBezTo>
                      <a:cubicBezTo>
                        <a:pt x="226" y="163"/>
                        <a:pt x="234" y="165"/>
                        <a:pt x="241" y="169"/>
                      </a:cubicBezTo>
                      <a:cubicBezTo>
                        <a:pt x="237" y="174"/>
                        <a:pt x="237" y="174"/>
                        <a:pt x="237" y="174"/>
                      </a:cubicBezTo>
                      <a:cubicBezTo>
                        <a:pt x="224" y="166"/>
                        <a:pt x="212" y="176"/>
                        <a:pt x="214" y="192"/>
                      </a:cubicBezTo>
                      <a:cubicBezTo>
                        <a:pt x="208" y="192"/>
                        <a:pt x="208" y="192"/>
                        <a:pt x="208" y="192"/>
                      </a:cubicBezTo>
                      <a:cubicBezTo>
                        <a:pt x="207" y="184"/>
                        <a:pt x="208" y="176"/>
                        <a:pt x="214" y="170"/>
                      </a:cubicBezTo>
                      <a:cubicBezTo>
                        <a:pt x="210" y="163"/>
                        <a:pt x="210" y="154"/>
                        <a:pt x="211" y="147"/>
                      </a:cubicBezTo>
                      <a:cubicBezTo>
                        <a:pt x="202" y="143"/>
                        <a:pt x="197" y="134"/>
                        <a:pt x="198" y="124"/>
                      </a:cubicBezTo>
                      <a:cubicBezTo>
                        <a:pt x="192" y="123"/>
                        <a:pt x="188" y="119"/>
                        <a:pt x="185" y="114"/>
                      </a:cubicBezTo>
                      <a:cubicBezTo>
                        <a:pt x="175" y="116"/>
                        <a:pt x="170" y="124"/>
                        <a:pt x="171" y="133"/>
                      </a:cubicBezTo>
                      <a:cubicBezTo>
                        <a:pt x="189" y="140"/>
                        <a:pt x="193" y="161"/>
                        <a:pt x="182" y="176"/>
                      </a:cubicBezTo>
                      <a:cubicBezTo>
                        <a:pt x="195" y="186"/>
                        <a:pt x="195" y="206"/>
                        <a:pt x="184" y="218"/>
                      </a:cubicBezTo>
                      <a:cubicBezTo>
                        <a:pt x="189" y="223"/>
                        <a:pt x="190" y="230"/>
                        <a:pt x="188" y="236"/>
                      </a:cubicBezTo>
                      <a:cubicBezTo>
                        <a:pt x="182" y="234"/>
                        <a:pt x="182" y="234"/>
                        <a:pt x="182" y="234"/>
                      </a:cubicBezTo>
                      <a:cubicBezTo>
                        <a:pt x="185" y="221"/>
                        <a:pt x="173" y="216"/>
                        <a:pt x="163" y="220"/>
                      </a:cubicBezTo>
                      <a:cubicBezTo>
                        <a:pt x="160" y="214"/>
                        <a:pt x="160" y="214"/>
                        <a:pt x="160" y="214"/>
                      </a:cubicBezTo>
                      <a:cubicBezTo>
                        <a:pt x="166" y="212"/>
                        <a:pt x="173" y="211"/>
                        <a:pt x="179" y="214"/>
                      </a:cubicBezTo>
                      <a:cubicBezTo>
                        <a:pt x="191" y="203"/>
                        <a:pt x="185" y="182"/>
                        <a:pt x="171" y="179"/>
                      </a:cubicBezTo>
                      <a:cubicBezTo>
                        <a:pt x="195" y="157"/>
                        <a:pt x="173" y="131"/>
                        <a:pt x="154" y="141"/>
                      </a:cubicBezTo>
                      <a:cubicBezTo>
                        <a:pt x="135" y="152"/>
                        <a:pt x="139" y="182"/>
                        <a:pt x="155" y="192"/>
                      </a:cubicBezTo>
                      <a:close/>
                      <a:moveTo>
                        <a:pt x="231" y="86"/>
                      </a:moveTo>
                      <a:cubicBezTo>
                        <a:pt x="262" y="88"/>
                        <a:pt x="262" y="128"/>
                        <a:pt x="237" y="128"/>
                      </a:cubicBezTo>
                      <a:cubicBezTo>
                        <a:pt x="227" y="152"/>
                        <a:pt x="202" y="144"/>
                        <a:pt x="204" y="119"/>
                      </a:cubicBezTo>
                      <a:cubicBezTo>
                        <a:pt x="187" y="115"/>
                        <a:pt x="183" y="100"/>
                        <a:pt x="196" y="88"/>
                      </a:cubicBezTo>
                      <a:cubicBezTo>
                        <a:pt x="207" y="85"/>
                        <a:pt x="214" y="74"/>
                        <a:pt x="211" y="63"/>
                      </a:cubicBezTo>
                      <a:cubicBezTo>
                        <a:pt x="215" y="60"/>
                        <a:pt x="218" y="57"/>
                        <a:pt x="220" y="53"/>
                      </a:cubicBezTo>
                      <a:cubicBezTo>
                        <a:pt x="238" y="53"/>
                        <a:pt x="241" y="76"/>
                        <a:pt x="231" y="86"/>
                      </a:cubicBezTo>
                      <a:close/>
                      <a:moveTo>
                        <a:pt x="195" y="23"/>
                      </a:moveTo>
                      <a:cubicBezTo>
                        <a:pt x="188" y="6"/>
                        <a:pt x="163" y="0"/>
                        <a:pt x="147" y="7"/>
                      </a:cubicBezTo>
                      <a:cubicBezTo>
                        <a:pt x="128" y="16"/>
                        <a:pt x="134" y="34"/>
                        <a:pt x="145" y="47"/>
                      </a:cubicBezTo>
                      <a:cubicBezTo>
                        <a:pt x="132" y="57"/>
                        <a:pt x="132" y="80"/>
                        <a:pt x="144" y="91"/>
                      </a:cubicBezTo>
                      <a:cubicBezTo>
                        <a:pt x="131" y="103"/>
                        <a:pt x="131" y="128"/>
                        <a:pt x="145" y="139"/>
                      </a:cubicBezTo>
                      <a:cubicBezTo>
                        <a:pt x="131" y="152"/>
                        <a:pt x="131" y="177"/>
                        <a:pt x="143" y="190"/>
                      </a:cubicBezTo>
                      <a:cubicBezTo>
                        <a:pt x="131" y="200"/>
                        <a:pt x="131" y="225"/>
                        <a:pt x="143" y="234"/>
                      </a:cubicBezTo>
                      <a:cubicBezTo>
                        <a:pt x="141" y="245"/>
                        <a:pt x="145" y="255"/>
                        <a:pt x="154" y="261"/>
                      </a:cubicBezTo>
                      <a:cubicBezTo>
                        <a:pt x="165" y="267"/>
                        <a:pt x="176" y="265"/>
                        <a:pt x="185" y="257"/>
                      </a:cubicBezTo>
                      <a:cubicBezTo>
                        <a:pt x="193" y="260"/>
                        <a:pt x="203" y="259"/>
                        <a:pt x="210" y="253"/>
                      </a:cubicBezTo>
                      <a:cubicBezTo>
                        <a:pt x="216" y="248"/>
                        <a:pt x="219" y="241"/>
                        <a:pt x="219" y="233"/>
                      </a:cubicBezTo>
                      <a:cubicBezTo>
                        <a:pt x="237" y="233"/>
                        <a:pt x="250" y="215"/>
                        <a:pt x="245" y="197"/>
                      </a:cubicBezTo>
                      <a:cubicBezTo>
                        <a:pt x="259" y="191"/>
                        <a:pt x="266" y="176"/>
                        <a:pt x="267" y="161"/>
                      </a:cubicBezTo>
                      <a:cubicBezTo>
                        <a:pt x="268" y="149"/>
                        <a:pt x="266" y="134"/>
                        <a:pt x="256" y="126"/>
                      </a:cubicBezTo>
                      <a:cubicBezTo>
                        <a:pt x="269" y="111"/>
                        <a:pt x="260" y="86"/>
                        <a:pt x="241" y="81"/>
                      </a:cubicBezTo>
                      <a:cubicBezTo>
                        <a:pt x="247" y="66"/>
                        <a:pt x="238" y="47"/>
                        <a:pt x="222" y="46"/>
                      </a:cubicBezTo>
                      <a:cubicBezTo>
                        <a:pt x="222" y="33"/>
                        <a:pt x="208" y="20"/>
                        <a:pt x="195" y="23"/>
                      </a:cubicBezTo>
                      <a:close/>
                      <a:moveTo>
                        <a:pt x="70" y="116"/>
                      </a:moveTo>
                      <a:cubicBezTo>
                        <a:pt x="75" y="124"/>
                        <a:pt x="83" y="125"/>
                        <a:pt x="90" y="120"/>
                      </a:cubicBezTo>
                      <a:cubicBezTo>
                        <a:pt x="89" y="111"/>
                        <a:pt x="93" y="103"/>
                        <a:pt x="100" y="98"/>
                      </a:cubicBezTo>
                      <a:cubicBezTo>
                        <a:pt x="104" y="103"/>
                        <a:pt x="104" y="103"/>
                        <a:pt x="104" y="103"/>
                      </a:cubicBezTo>
                      <a:cubicBezTo>
                        <a:pt x="99" y="107"/>
                        <a:pt x="96" y="112"/>
                        <a:pt x="96" y="119"/>
                      </a:cubicBezTo>
                      <a:cubicBezTo>
                        <a:pt x="97" y="124"/>
                        <a:pt x="100" y="130"/>
                        <a:pt x="105" y="132"/>
                      </a:cubicBezTo>
                      <a:cubicBezTo>
                        <a:pt x="103" y="138"/>
                        <a:pt x="103" y="138"/>
                        <a:pt x="103" y="138"/>
                      </a:cubicBezTo>
                      <a:cubicBezTo>
                        <a:pt x="98" y="136"/>
                        <a:pt x="94" y="132"/>
                        <a:pt x="92" y="126"/>
                      </a:cubicBezTo>
                      <a:cubicBezTo>
                        <a:pt x="83" y="132"/>
                        <a:pt x="72" y="130"/>
                        <a:pt x="66" y="122"/>
                      </a:cubicBezTo>
                      <a:cubicBezTo>
                        <a:pt x="61" y="126"/>
                        <a:pt x="55" y="128"/>
                        <a:pt x="49" y="128"/>
                      </a:cubicBezTo>
                      <a:cubicBezTo>
                        <a:pt x="51" y="132"/>
                        <a:pt x="52" y="135"/>
                        <a:pt x="52" y="139"/>
                      </a:cubicBezTo>
                      <a:cubicBezTo>
                        <a:pt x="67" y="136"/>
                        <a:pt x="79" y="143"/>
                        <a:pt x="83" y="159"/>
                      </a:cubicBezTo>
                      <a:cubicBezTo>
                        <a:pt x="88" y="158"/>
                        <a:pt x="94" y="159"/>
                        <a:pt x="98" y="163"/>
                      </a:cubicBezTo>
                      <a:cubicBezTo>
                        <a:pt x="104" y="160"/>
                        <a:pt x="112" y="160"/>
                        <a:pt x="118" y="163"/>
                      </a:cubicBezTo>
                      <a:cubicBezTo>
                        <a:pt x="128" y="148"/>
                        <a:pt x="124" y="129"/>
                        <a:pt x="111" y="117"/>
                      </a:cubicBezTo>
                      <a:cubicBezTo>
                        <a:pt x="127" y="104"/>
                        <a:pt x="130" y="84"/>
                        <a:pt x="116" y="68"/>
                      </a:cubicBezTo>
                      <a:cubicBezTo>
                        <a:pt x="127" y="55"/>
                        <a:pt x="132" y="29"/>
                        <a:pt x="115" y="17"/>
                      </a:cubicBezTo>
                      <a:cubicBezTo>
                        <a:pt x="100" y="6"/>
                        <a:pt x="85" y="19"/>
                        <a:pt x="77" y="31"/>
                      </a:cubicBezTo>
                      <a:cubicBezTo>
                        <a:pt x="62" y="25"/>
                        <a:pt x="48" y="41"/>
                        <a:pt x="57" y="56"/>
                      </a:cubicBezTo>
                      <a:cubicBezTo>
                        <a:pt x="67" y="73"/>
                        <a:pt x="95" y="76"/>
                        <a:pt x="97" y="56"/>
                      </a:cubicBezTo>
                      <a:cubicBezTo>
                        <a:pt x="90" y="55"/>
                        <a:pt x="85" y="52"/>
                        <a:pt x="80" y="47"/>
                      </a:cubicBezTo>
                      <a:cubicBezTo>
                        <a:pt x="86" y="43"/>
                        <a:pt x="86" y="43"/>
                        <a:pt x="86" y="43"/>
                      </a:cubicBezTo>
                      <a:cubicBezTo>
                        <a:pt x="93" y="52"/>
                        <a:pt x="107" y="52"/>
                        <a:pt x="111" y="40"/>
                      </a:cubicBezTo>
                      <a:cubicBezTo>
                        <a:pt x="117" y="42"/>
                        <a:pt x="117" y="42"/>
                        <a:pt x="117" y="42"/>
                      </a:cubicBezTo>
                      <a:cubicBezTo>
                        <a:pt x="115" y="48"/>
                        <a:pt x="110" y="53"/>
                        <a:pt x="103" y="55"/>
                      </a:cubicBezTo>
                      <a:cubicBezTo>
                        <a:pt x="103" y="69"/>
                        <a:pt x="92" y="77"/>
                        <a:pt x="79" y="76"/>
                      </a:cubicBezTo>
                      <a:cubicBezTo>
                        <a:pt x="84" y="86"/>
                        <a:pt x="82" y="98"/>
                        <a:pt x="72" y="103"/>
                      </a:cubicBezTo>
                      <a:cubicBezTo>
                        <a:pt x="73" y="107"/>
                        <a:pt x="72" y="112"/>
                        <a:pt x="70" y="116"/>
                      </a:cubicBezTo>
                      <a:close/>
                      <a:moveTo>
                        <a:pt x="98" y="171"/>
                      </a:moveTo>
                      <a:cubicBezTo>
                        <a:pt x="86" y="160"/>
                        <a:pt x="73" y="165"/>
                        <a:pt x="77" y="181"/>
                      </a:cubicBezTo>
                      <a:cubicBezTo>
                        <a:pt x="59" y="189"/>
                        <a:pt x="61" y="209"/>
                        <a:pt x="79" y="211"/>
                      </a:cubicBezTo>
                      <a:cubicBezTo>
                        <a:pt x="81" y="202"/>
                        <a:pt x="88" y="197"/>
                        <a:pt x="97" y="195"/>
                      </a:cubicBezTo>
                      <a:cubicBezTo>
                        <a:pt x="98" y="201"/>
                        <a:pt x="98" y="201"/>
                        <a:pt x="98" y="201"/>
                      </a:cubicBezTo>
                      <a:cubicBezTo>
                        <a:pt x="81" y="205"/>
                        <a:pt x="82" y="225"/>
                        <a:pt x="96" y="231"/>
                      </a:cubicBezTo>
                      <a:cubicBezTo>
                        <a:pt x="94" y="237"/>
                        <a:pt x="94" y="237"/>
                        <a:pt x="94" y="237"/>
                      </a:cubicBezTo>
                      <a:cubicBezTo>
                        <a:pt x="86" y="234"/>
                        <a:pt x="80" y="227"/>
                        <a:pt x="79" y="218"/>
                      </a:cubicBezTo>
                      <a:cubicBezTo>
                        <a:pt x="56" y="215"/>
                        <a:pt x="51" y="189"/>
                        <a:pt x="69" y="177"/>
                      </a:cubicBezTo>
                      <a:cubicBezTo>
                        <a:pt x="69" y="171"/>
                        <a:pt x="72" y="165"/>
                        <a:pt x="77" y="162"/>
                      </a:cubicBezTo>
                      <a:cubicBezTo>
                        <a:pt x="73" y="142"/>
                        <a:pt x="55" y="143"/>
                        <a:pt x="43" y="149"/>
                      </a:cubicBezTo>
                      <a:cubicBezTo>
                        <a:pt x="48" y="139"/>
                        <a:pt x="47" y="126"/>
                        <a:pt x="31" y="125"/>
                      </a:cubicBezTo>
                      <a:cubicBezTo>
                        <a:pt x="13" y="125"/>
                        <a:pt x="6" y="145"/>
                        <a:pt x="8" y="161"/>
                      </a:cubicBezTo>
                      <a:cubicBezTo>
                        <a:pt x="9" y="177"/>
                        <a:pt x="16" y="188"/>
                        <a:pt x="31" y="194"/>
                      </a:cubicBezTo>
                      <a:cubicBezTo>
                        <a:pt x="25" y="214"/>
                        <a:pt x="37" y="230"/>
                        <a:pt x="57" y="225"/>
                      </a:cubicBezTo>
                      <a:cubicBezTo>
                        <a:pt x="54" y="245"/>
                        <a:pt x="67" y="256"/>
                        <a:pt x="85" y="249"/>
                      </a:cubicBezTo>
                      <a:cubicBezTo>
                        <a:pt x="111" y="276"/>
                        <a:pt x="141" y="242"/>
                        <a:pt x="116" y="212"/>
                      </a:cubicBezTo>
                      <a:cubicBezTo>
                        <a:pt x="127" y="202"/>
                        <a:pt x="130" y="184"/>
                        <a:pt x="119" y="172"/>
                      </a:cubicBezTo>
                      <a:cubicBezTo>
                        <a:pt x="113" y="166"/>
                        <a:pt x="104" y="166"/>
                        <a:pt x="98" y="171"/>
                      </a:cubicBezTo>
                      <a:close/>
                      <a:moveTo>
                        <a:pt x="18" y="122"/>
                      </a:moveTo>
                      <a:cubicBezTo>
                        <a:pt x="26" y="118"/>
                        <a:pt x="32" y="118"/>
                        <a:pt x="41" y="121"/>
                      </a:cubicBezTo>
                      <a:cubicBezTo>
                        <a:pt x="54" y="125"/>
                        <a:pt x="75" y="113"/>
                        <a:pt x="62" y="99"/>
                      </a:cubicBezTo>
                      <a:cubicBezTo>
                        <a:pt x="75" y="100"/>
                        <a:pt x="80" y="83"/>
                        <a:pt x="70" y="75"/>
                      </a:cubicBezTo>
                      <a:cubicBezTo>
                        <a:pt x="60" y="72"/>
                        <a:pt x="52" y="63"/>
                        <a:pt x="48" y="53"/>
                      </a:cubicBezTo>
                      <a:cubicBezTo>
                        <a:pt x="30" y="53"/>
                        <a:pt x="28" y="76"/>
                        <a:pt x="38" y="86"/>
                      </a:cubicBezTo>
                      <a:cubicBezTo>
                        <a:pt x="19" y="85"/>
                        <a:pt x="6" y="108"/>
                        <a:pt x="18" y="1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7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828800"/>
                  <a:endParaRPr lang="en-US" sz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7" name="Group 16">
                <a:extLst>
                  <a:ext uri="{FF2B5EF4-FFF2-40B4-BE49-F238E27FC236}">
                    <a16:creationId xmlns:a16="http://schemas.microsoft.com/office/drawing/2014/main" id="{A2B7F28E-DB3E-20EF-0672-DB4C0A564D85}"/>
                  </a:ext>
                </a:extLst>
              </p:cNvPr>
              <p:cNvGrpSpPr/>
              <p:nvPr/>
            </p:nvGrpSpPr>
            <p:grpSpPr>
              <a:xfrm>
                <a:off x="5485765" y="3380434"/>
                <a:ext cx="1780926" cy="1806684"/>
                <a:chOff x="923523" y="4574850"/>
                <a:chExt cx="890463" cy="903342"/>
              </a:xfrm>
              <a:solidFill>
                <a:schemeClr val="accent1"/>
              </a:solidFill>
            </p:grpSpPr>
            <p:sp>
              <p:nvSpPr>
                <p:cNvPr id="33" name="Oval 17">
                  <a:extLst>
                    <a:ext uri="{FF2B5EF4-FFF2-40B4-BE49-F238E27FC236}">
                      <a16:creationId xmlns:a16="http://schemas.microsoft.com/office/drawing/2014/main" id="{71B16CB7-27FD-3BF2-4796-00890AAAF964}"/>
                    </a:ext>
                  </a:extLst>
                </p:cNvPr>
                <p:cNvSpPr/>
                <p:nvPr/>
              </p:nvSpPr>
              <p:spPr>
                <a:xfrm>
                  <a:off x="923523" y="4600608"/>
                  <a:ext cx="877584" cy="877584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828800"/>
                  <a:endParaRPr lang="en-US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Sosa" pitchFamily="2" charset="0"/>
                  </a:endParaRPr>
                </a:p>
              </p:txBody>
            </p:sp>
            <p:sp>
              <p:nvSpPr>
                <p:cNvPr id="34" name="Oval 18">
                  <a:extLst>
                    <a:ext uri="{FF2B5EF4-FFF2-40B4-BE49-F238E27FC236}">
                      <a16:creationId xmlns:a16="http://schemas.microsoft.com/office/drawing/2014/main" id="{A8DFB711-0986-1330-3622-0C58DFCAF756}"/>
                    </a:ext>
                  </a:extLst>
                </p:cNvPr>
                <p:cNvSpPr/>
                <p:nvPr/>
              </p:nvSpPr>
              <p:spPr>
                <a:xfrm>
                  <a:off x="936402" y="4574850"/>
                  <a:ext cx="877584" cy="877584"/>
                </a:xfrm>
                <a:prstGeom prst="ellipse">
                  <a:avLst/>
                </a:prstGeom>
                <a:grp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828800"/>
                  <a:endParaRPr lang="en-US" sz="1200" dirty="0">
                    <a:solidFill>
                      <a:prstClr val="white"/>
                    </a:solidFill>
                    <a:latin typeface="Sosa" pitchFamily="2" charset="0"/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D2D8D233-B0BB-9F04-A5D2-88FF08381B8B}"/>
                  </a:ext>
                </a:extLst>
              </p:cNvPr>
              <p:cNvGrpSpPr/>
              <p:nvPr/>
            </p:nvGrpSpPr>
            <p:grpSpPr>
              <a:xfrm>
                <a:off x="17742077" y="4189624"/>
                <a:ext cx="1780926" cy="1806684"/>
                <a:chOff x="923523" y="4574850"/>
                <a:chExt cx="890463" cy="903342"/>
              </a:xfrm>
            </p:grpSpPr>
            <p:sp>
              <p:nvSpPr>
                <p:cNvPr id="31" name="Oval 20">
                  <a:extLst>
                    <a:ext uri="{FF2B5EF4-FFF2-40B4-BE49-F238E27FC236}">
                      <a16:creationId xmlns:a16="http://schemas.microsoft.com/office/drawing/2014/main" id="{B294F6B3-DCE6-EFEB-602B-4AB2EC6450AE}"/>
                    </a:ext>
                  </a:extLst>
                </p:cNvPr>
                <p:cNvSpPr/>
                <p:nvPr/>
              </p:nvSpPr>
              <p:spPr>
                <a:xfrm>
                  <a:off x="923523" y="4600608"/>
                  <a:ext cx="877584" cy="877584"/>
                </a:xfrm>
                <a:prstGeom prst="ellipse">
                  <a:avLst/>
                </a:prstGeom>
                <a:solidFill>
                  <a:schemeClr val="accent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828800"/>
                  <a:endParaRPr lang="en-US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Sosa" pitchFamily="2" charset="0"/>
                  </a:endParaRPr>
                </a:p>
              </p:txBody>
            </p:sp>
            <p:sp>
              <p:nvSpPr>
                <p:cNvPr id="32" name="Oval 21">
                  <a:extLst>
                    <a:ext uri="{FF2B5EF4-FFF2-40B4-BE49-F238E27FC236}">
                      <a16:creationId xmlns:a16="http://schemas.microsoft.com/office/drawing/2014/main" id="{F6AD2C8D-820D-4C3D-D431-E31B7DCA8613}"/>
                    </a:ext>
                  </a:extLst>
                </p:cNvPr>
                <p:cNvSpPr/>
                <p:nvPr/>
              </p:nvSpPr>
              <p:spPr>
                <a:xfrm>
                  <a:off x="936402" y="4574850"/>
                  <a:ext cx="877584" cy="877584"/>
                </a:xfrm>
                <a:prstGeom prst="ellipse">
                  <a:avLst/>
                </a:prstGeom>
                <a:solidFill>
                  <a:schemeClr val="accent4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828800"/>
                  <a:endParaRPr lang="en-US" sz="1200" dirty="0">
                    <a:solidFill>
                      <a:prstClr val="white"/>
                    </a:solidFill>
                    <a:latin typeface="Sosa" pitchFamily="2" charset="0"/>
                  </a:endParaRPr>
                </a:p>
              </p:txBody>
            </p:sp>
          </p:grpSp>
          <p:grpSp>
            <p:nvGrpSpPr>
              <p:cNvPr id="9" name="Group 22">
                <a:extLst>
                  <a:ext uri="{FF2B5EF4-FFF2-40B4-BE49-F238E27FC236}">
                    <a16:creationId xmlns:a16="http://schemas.microsoft.com/office/drawing/2014/main" id="{12B60804-A5D7-B63B-6B2C-7B9A75B96B6F}"/>
                  </a:ext>
                </a:extLst>
              </p:cNvPr>
              <p:cNvGrpSpPr/>
              <p:nvPr/>
            </p:nvGrpSpPr>
            <p:grpSpPr>
              <a:xfrm>
                <a:off x="18066385" y="7152752"/>
                <a:ext cx="2285692" cy="3603514"/>
                <a:chOff x="4933018" y="4853098"/>
                <a:chExt cx="1142846" cy="1801757"/>
              </a:xfrm>
            </p:grpSpPr>
            <p:grpSp>
              <p:nvGrpSpPr>
                <p:cNvPr id="27" name="Group 23">
                  <a:extLst>
                    <a:ext uri="{FF2B5EF4-FFF2-40B4-BE49-F238E27FC236}">
                      <a16:creationId xmlns:a16="http://schemas.microsoft.com/office/drawing/2014/main" id="{7B96BEF3-F638-4502-A119-6A2D333E7CC2}"/>
                    </a:ext>
                  </a:extLst>
                </p:cNvPr>
                <p:cNvGrpSpPr/>
                <p:nvPr/>
              </p:nvGrpSpPr>
              <p:grpSpPr>
                <a:xfrm>
                  <a:off x="4933018" y="4853098"/>
                  <a:ext cx="1142846" cy="1801757"/>
                  <a:chOff x="671140" y="4574850"/>
                  <a:chExt cx="1142846" cy="1801757"/>
                </a:xfrm>
              </p:grpSpPr>
              <p:sp>
                <p:nvSpPr>
                  <p:cNvPr id="29" name="Oval 25">
                    <a:extLst>
                      <a:ext uri="{FF2B5EF4-FFF2-40B4-BE49-F238E27FC236}">
                        <a16:creationId xmlns:a16="http://schemas.microsoft.com/office/drawing/2014/main" id="{210E5C2E-C0A9-ED2C-2080-70167694BE11}"/>
                      </a:ext>
                    </a:extLst>
                  </p:cNvPr>
                  <p:cNvSpPr/>
                  <p:nvPr/>
                </p:nvSpPr>
                <p:spPr>
                  <a:xfrm>
                    <a:off x="671140" y="5499023"/>
                    <a:ext cx="877585" cy="877584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828800"/>
                    <a:r>
                      <a:rPr lang="en-US" sz="1200" dirty="0">
                        <a:solidFill>
                          <a:schemeClr val="bg1"/>
                        </a:solidFill>
                        <a:latin typeface="Sosa" pitchFamily="2" charset="0"/>
                      </a:rPr>
                      <a:t>04</a:t>
                    </a:r>
                  </a:p>
                </p:txBody>
              </p:sp>
              <p:sp>
                <p:nvSpPr>
                  <p:cNvPr id="30" name="Oval 26">
                    <a:extLst>
                      <a:ext uri="{FF2B5EF4-FFF2-40B4-BE49-F238E27FC236}">
                        <a16:creationId xmlns:a16="http://schemas.microsoft.com/office/drawing/2014/main" id="{1729AEDB-ADDD-DC8E-1263-BF258A34886A}"/>
                      </a:ext>
                    </a:extLst>
                  </p:cNvPr>
                  <p:cNvSpPr/>
                  <p:nvPr/>
                </p:nvSpPr>
                <p:spPr>
                  <a:xfrm>
                    <a:off x="936402" y="4574850"/>
                    <a:ext cx="877584" cy="877584"/>
                  </a:xfrm>
                  <a:prstGeom prst="ellipse">
                    <a:avLst/>
                  </a:prstGeom>
                  <a:noFill/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828800"/>
                    <a:endParaRPr lang="en-US" sz="1200" dirty="0">
                      <a:solidFill>
                        <a:prstClr val="white"/>
                      </a:solidFill>
                      <a:latin typeface="Sosa" pitchFamily="2" charset="0"/>
                    </a:endParaRPr>
                  </a:p>
                </p:txBody>
              </p:sp>
            </p:grpSp>
            <p:sp>
              <p:nvSpPr>
                <p:cNvPr id="28" name="Rectangle 5">
                  <a:extLst>
                    <a:ext uri="{FF2B5EF4-FFF2-40B4-BE49-F238E27FC236}">
                      <a16:creationId xmlns:a16="http://schemas.microsoft.com/office/drawing/2014/main" id="{F7C1822F-DC50-98CA-CB3C-98B898E082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604" y="5175777"/>
                  <a:ext cx="811381" cy="2788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182880" tIns="91440" rIns="182880" bIns="9144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solidFill>
                        <a:prstClr val="white">
                          <a:lumMod val="95000"/>
                        </a:prstClr>
                      </a:solidFill>
                      <a:latin typeface="Sosa" pitchFamily="2" charset="0"/>
                    </a:rPr>
                    <a:t> </a:t>
                  </a:r>
                </a:p>
              </p:txBody>
            </p:sp>
          </p:grpSp>
          <p:grpSp>
            <p:nvGrpSpPr>
              <p:cNvPr id="10" name="Group 28">
                <a:extLst>
                  <a:ext uri="{FF2B5EF4-FFF2-40B4-BE49-F238E27FC236}">
                    <a16:creationId xmlns:a16="http://schemas.microsoft.com/office/drawing/2014/main" id="{A17F2BB1-B8F4-1F1E-EB84-C6DBF4BE8CDD}"/>
                  </a:ext>
                </a:extLst>
              </p:cNvPr>
              <p:cNvGrpSpPr/>
              <p:nvPr/>
            </p:nvGrpSpPr>
            <p:grpSpPr>
              <a:xfrm>
                <a:off x="3862515" y="9197618"/>
                <a:ext cx="1755170" cy="1755168"/>
                <a:chOff x="5198279" y="4853098"/>
                <a:chExt cx="877585" cy="877584"/>
              </a:xfrm>
            </p:grpSpPr>
            <p:sp>
              <p:nvSpPr>
                <p:cNvPr id="25" name="Oval 33">
                  <a:extLst>
                    <a:ext uri="{FF2B5EF4-FFF2-40B4-BE49-F238E27FC236}">
                      <a16:creationId xmlns:a16="http://schemas.microsoft.com/office/drawing/2014/main" id="{8E5DCA5A-7DCA-D945-EE75-83DA9B595A1B}"/>
                    </a:ext>
                  </a:extLst>
                </p:cNvPr>
                <p:cNvSpPr/>
                <p:nvPr/>
              </p:nvSpPr>
              <p:spPr>
                <a:xfrm>
                  <a:off x="5198279" y="4853098"/>
                  <a:ext cx="877585" cy="877584"/>
                </a:xfrm>
                <a:prstGeom prst="ellipse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828800"/>
                  <a:endParaRPr lang="en-US" sz="1200" dirty="0">
                    <a:solidFill>
                      <a:prstClr val="white"/>
                    </a:solidFill>
                    <a:latin typeface="Sosa" pitchFamily="2" charset="0"/>
                  </a:endParaRPr>
                </a:p>
              </p:txBody>
            </p:sp>
            <p:sp>
              <p:nvSpPr>
                <p:cNvPr id="26" name="Rectangle 5">
                  <a:extLst>
                    <a:ext uri="{FF2B5EF4-FFF2-40B4-BE49-F238E27FC236}">
                      <a16:creationId xmlns:a16="http://schemas.microsoft.com/office/drawing/2014/main" id="{94642BE6-8E77-46F1-8492-4AD1D4762F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604" y="5175778"/>
                  <a:ext cx="811381" cy="2788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182880" tIns="91440" rIns="182880" bIns="9144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solidFill>
                        <a:prstClr val="white">
                          <a:lumMod val="95000"/>
                        </a:prstClr>
                      </a:solidFill>
                      <a:latin typeface="Sosa" pitchFamily="2" charset="0"/>
                    </a:rPr>
                    <a:t> </a:t>
                  </a:r>
                </a:p>
              </p:txBody>
            </p:sp>
          </p:grpSp>
          <p:grpSp>
            <p:nvGrpSpPr>
              <p:cNvPr id="11" name="Group 34">
                <a:extLst>
                  <a:ext uri="{FF2B5EF4-FFF2-40B4-BE49-F238E27FC236}">
                    <a16:creationId xmlns:a16="http://schemas.microsoft.com/office/drawing/2014/main" id="{8A077ED0-A69F-DD48-F2F1-3CBBBB0B1548}"/>
                  </a:ext>
                </a:extLst>
              </p:cNvPr>
              <p:cNvGrpSpPr/>
              <p:nvPr/>
            </p:nvGrpSpPr>
            <p:grpSpPr>
              <a:xfrm>
                <a:off x="3561341" y="6195598"/>
                <a:ext cx="1888934" cy="5242834"/>
                <a:chOff x="5131397" y="4853098"/>
                <a:chExt cx="944467" cy="2621417"/>
              </a:xfrm>
            </p:grpSpPr>
            <p:grpSp>
              <p:nvGrpSpPr>
                <p:cNvPr id="21" name="Group 35">
                  <a:extLst>
                    <a:ext uri="{FF2B5EF4-FFF2-40B4-BE49-F238E27FC236}">
                      <a16:creationId xmlns:a16="http://schemas.microsoft.com/office/drawing/2014/main" id="{FF046607-E55B-1A58-6BDD-ED9BDC886D96}"/>
                    </a:ext>
                  </a:extLst>
                </p:cNvPr>
                <p:cNvGrpSpPr/>
                <p:nvPr/>
              </p:nvGrpSpPr>
              <p:grpSpPr>
                <a:xfrm>
                  <a:off x="5131397" y="4853098"/>
                  <a:ext cx="944467" cy="2621417"/>
                  <a:chOff x="869519" y="4574850"/>
                  <a:chExt cx="944467" cy="2621417"/>
                </a:xfrm>
              </p:grpSpPr>
              <p:sp>
                <p:nvSpPr>
                  <p:cNvPr id="23" name="Oval 37">
                    <a:extLst>
                      <a:ext uri="{FF2B5EF4-FFF2-40B4-BE49-F238E27FC236}">
                        <a16:creationId xmlns:a16="http://schemas.microsoft.com/office/drawing/2014/main" id="{646ABAA2-2259-7974-3B76-CFAF7987D840}"/>
                      </a:ext>
                    </a:extLst>
                  </p:cNvPr>
                  <p:cNvSpPr/>
                  <p:nvPr/>
                </p:nvSpPr>
                <p:spPr>
                  <a:xfrm>
                    <a:off x="869519" y="6318683"/>
                    <a:ext cx="877584" cy="87758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828800"/>
                    <a:endParaRPr 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Sosa" pitchFamily="2" charset="0"/>
                    </a:endParaRPr>
                  </a:p>
                </p:txBody>
              </p:sp>
              <p:sp>
                <p:nvSpPr>
                  <p:cNvPr id="24" name="Oval 38">
                    <a:extLst>
                      <a:ext uri="{FF2B5EF4-FFF2-40B4-BE49-F238E27FC236}">
                        <a16:creationId xmlns:a16="http://schemas.microsoft.com/office/drawing/2014/main" id="{8C5DEB61-FA57-5AFC-36EC-1E91A6389179}"/>
                      </a:ext>
                    </a:extLst>
                  </p:cNvPr>
                  <p:cNvSpPr/>
                  <p:nvPr/>
                </p:nvSpPr>
                <p:spPr>
                  <a:xfrm>
                    <a:off x="936402" y="4574850"/>
                    <a:ext cx="877584" cy="877584"/>
                  </a:xfrm>
                  <a:prstGeom prst="ellipse">
                    <a:avLst/>
                  </a:prstGeom>
                  <a:noFill/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828800"/>
                    <a:endParaRPr lang="en-US" sz="1200" dirty="0">
                      <a:solidFill>
                        <a:prstClr val="white"/>
                      </a:solidFill>
                      <a:latin typeface="Sosa" pitchFamily="2" charset="0"/>
                    </a:endParaRPr>
                  </a:p>
                </p:txBody>
              </p:sp>
            </p:grpSp>
            <p:sp>
              <p:nvSpPr>
                <p:cNvPr id="22" name="Rectangle 5">
                  <a:extLst>
                    <a:ext uri="{FF2B5EF4-FFF2-40B4-BE49-F238E27FC236}">
                      <a16:creationId xmlns:a16="http://schemas.microsoft.com/office/drawing/2014/main" id="{92A8334F-2893-0770-5EC9-793D8A362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605" y="5175776"/>
                  <a:ext cx="811381" cy="2788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182880" tIns="91440" rIns="182880" bIns="9144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solidFill>
                        <a:prstClr val="white">
                          <a:lumMod val="95000"/>
                        </a:prstClr>
                      </a:solidFill>
                      <a:latin typeface="Sosa" pitchFamily="2" charset="0"/>
                    </a:rPr>
                    <a:t> </a:t>
                  </a:r>
                </a:p>
              </p:txBody>
            </p:sp>
          </p:grpSp>
          <p:sp>
            <p:nvSpPr>
              <p:cNvPr id="12" name="TextBox 1">
                <a:extLst>
                  <a:ext uri="{FF2B5EF4-FFF2-40B4-BE49-F238E27FC236}">
                    <a16:creationId xmlns:a16="http://schemas.microsoft.com/office/drawing/2014/main" id="{2EE54CE5-2171-D147-722A-AE0FAD995A57}"/>
                  </a:ext>
                </a:extLst>
              </p:cNvPr>
              <p:cNvSpPr txBox="1"/>
              <p:nvPr/>
            </p:nvSpPr>
            <p:spPr>
              <a:xfrm>
                <a:off x="5530537" y="3965629"/>
                <a:ext cx="1674761" cy="418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j-lt"/>
                  </a:rPr>
                  <a:t>01</a:t>
                </a:r>
              </a:p>
            </p:txBody>
          </p:sp>
          <p:sp>
            <p:nvSpPr>
              <p:cNvPr id="13" name="TextBox 45">
                <a:extLst>
                  <a:ext uri="{FF2B5EF4-FFF2-40B4-BE49-F238E27FC236}">
                    <a16:creationId xmlns:a16="http://schemas.microsoft.com/office/drawing/2014/main" id="{BF5A7D9B-68C7-2D6B-EFF4-0A58914F19D9}"/>
                  </a:ext>
                </a:extLst>
              </p:cNvPr>
              <p:cNvSpPr txBox="1"/>
              <p:nvPr/>
            </p:nvSpPr>
            <p:spPr>
              <a:xfrm>
                <a:off x="17774392" y="4734005"/>
                <a:ext cx="1674761" cy="418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j-lt"/>
                  </a:rPr>
                  <a:t>03</a:t>
                </a:r>
              </a:p>
            </p:txBody>
          </p:sp>
          <p:sp>
            <p:nvSpPr>
              <p:cNvPr id="14" name="TextBox 46">
                <a:extLst>
                  <a:ext uri="{FF2B5EF4-FFF2-40B4-BE49-F238E27FC236}">
                    <a16:creationId xmlns:a16="http://schemas.microsoft.com/office/drawing/2014/main" id="{E1F9FA1C-E3A7-4FB2-2887-4A694BB0D61F}"/>
                  </a:ext>
                </a:extLst>
              </p:cNvPr>
              <p:cNvSpPr txBox="1"/>
              <p:nvPr/>
            </p:nvSpPr>
            <p:spPr>
              <a:xfrm>
                <a:off x="18629535" y="7753759"/>
                <a:ext cx="1674761" cy="418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j-lt"/>
                  </a:rPr>
                  <a:t>05</a:t>
                </a:r>
              </a:p>
            </p:txBody>
          </p:sp>
          <p:sp>
            <p:nvSpPr>
              <p:cNvPr id="15" name="TextBox 47">
                <a:extLst>
                  <a:ext uri="{FF2B5EF4-FFF2-40B4-BE49-F238E27FC236}">
                    <a16:creationId xmlns:a16="http://schemas.microsoft.com/office/drawing/2014/main" id="{C2C1853A-7917-4610-95D8-A7BBA51FD04F}"/>
                  </a:ext>
                </a:extLst>
              </p:cNvPr>
              <p:cNvSpPr txBox="1"/>
              <p:nvPr/>
            </p:nvSpPr>
            <p:spPr>
              <a:xfrm>
                <a:off x="3536874" y="10354540"/>
                <a:ext cx="1674761" cy="418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j-lt"/>
                  </a:rPr>
                  <a:t>02</a:t>
                </a:r>
              </a:p>
            </p:txBody>
          </p:sp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A601DEC1-537B-ACC9-45EB-2BFF16BE3B9B}"/>
                  </a:ext>
                </a:extLst>
              </p:cNvPr>
              <p:cNvSpPr/>
              <p:nvPr/>
            </p:nvSpPr>
            <p:spPr>
              <a:xfrm>
                <a:off x="19978950" y="3824446"/>
                <a:ext cx="4171303" cy="372318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650"/>
                  </a:lnSpc>
                </a:pPr>
                <a:r>
                  <a:rPr lang="en-US" sz="1200" b="1" dirty="0" err="1">
                    <a:solidFill>
                      <a:srgbClr val="F4CAB8"/>
                    </a:solidFill>
                    <a:latin typeface="Montserrat Medium" pitchFamily="34" charset="0"/>
                  </a:rPr>
                  <a:t>Aversión</a:t>
                </a:r>
                <a:r>
                  <a:rPr lang="en-US" sz="1200" b="1" dirty="0">
                    <a:solidFill>
                      <a:srgbClr val="F4CAB8"/>
                    </a:solidFill>
                    <a:latin typeface="Montserrat Medium" pitchFamily="34" charset="0"/>
                  </a:rPr>
                  <a:t> a la </a:t>
                </a:r>
                <a:r>
                  <a:rPr lang="en-US" sz="1200" b="1" dirty="0" err="1">
                    <a:solidFill>
                      <a:srgbClr val="F4CAB8"/>
                    </a:solidFill>
                    <a:latin typeface="Montserrat Medium" pitchFamily="34" charset="0"/>
                  </a:rPr>
                  <a:t>pérdida</a:t>
                </a:r>
                <a:endParaRPr lang="en-US" sz="1200" b="1" dirty="0">
                  <a:solidFill>
                    <a:srgbClr val="F4CAB8"/>
                  </a:solidFill>
                  <a:latin typeface="Montserrat Medium" pitchFamily="34" charset="0"/>
                </a:endParaRPr>
              </a:p>
              <a:p>
                <a:pPr>
                  <a:lnSpc>
                    <a:spcPts val="2650"/>
                  </a:lnSpc>
                </a:pPr>
                <a:r>
                  <a:rPr lang="es-E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No vender una acción en pérdida esperando que se recupere, aunque las señales indiquen lo contrario.</a:t>
                </a:r>
                <a:endParaRPr lang="en-US" sz="1200" dirty="0">
                  <a:solidFill>
                    <a:srgbClr val="F4CAB8"/>
                  </a:solidFill>
                  <a:latin typeface="Montserrat Medium" pitchFamily="34" charset="0"/>
                </a:endParaRPr>
              </a:p>
            </p:txBody>
          </p:sp>
          <p:sp>
            <p:nvSpPr>
              <p:cNvPr id="18" name="Rectangle 49">
                <a:extLst>
                  <a:ext uri="{FF2B5EF4-FFF2-40B4-BE49-F238E27FC236}">
                    <a16:creationId xmlns:a16="http://schemas.microsoft.com/office/drawing/2014/main" id="{6FCD34C2-4B28-C7CE-61FB-DD4F6A818FAF}"/>
                  </a:ext>
                </a:extLst>
              </p:cNvPr>
              <p:cNvSpPr/>
              <p:nvPr/>
            </p:nvSpPr>
            <p:spPr>
              <a:xfrm>
                <a:off x="20345101" y="8414477"/>
                <a:ext cx="3805151" cy="374710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650"/>
                  </a:lnSpc>
                </a:pPr>
                <a:r>
                  <a:rPr lang="en-US" sz="1200" b="1" dirty="0" err="1">
                    <a:solidFill>
                      <a:srgbClr val="F4CAB8"/>
                    </a:solidFill>
                    <a:latin typeface="Montserrat Medium" pitchFamily="34" charset="0"/>
                  </a:rPr>
                  <a:t>Sesgo</a:t>
                </a:r>
                <a:r>
                  <a:rPr lang="en-US" sz="1200" b="1" dirty="0">
                    <a:solidFill>
                      <a:srgbClr val="F4CAB8"/>
                    </a:solidFill>
                    <a:latin typeface="Montserrat Medium" pitchFamily="34" charset="0"/>
                  </a:rPr>
                  <a:t> de </a:t>
                </a:r>
                <a:r>
                  <a:rPr lang="en-US" sz="1200" b="1" dirty="0" err="1">
                    <a:solidFill>
                      <a:srgbClr val="F4CAB8"/>
                    </a:solidFill>
                    <a:latin typeface="Montserrat Medium" pitchFamily="34" charset="0"/>
                  </a:rPr>
                  <a:t>disponibilidad</a:t>
                </a:r>
                <a:r>
                  <a:rPr lang="en-US" sz="1200" b="1" dirty="0">
                    <a:solidFill>
                      <a:srgbClr val="F4CAB8"/>
                    </a:solidFill>
                    <a:latin typeface="Montserrat Medium" pitchFamily="34" charset="0"/>
                  </a:rPr>
                  <a:t> de </a:t>
                </a:r>
                <a:r>
                  <a:rPr lang="en-US" sz="1200" b="1" dirty="0" err="1">
                    <a:solidFill>
                      <a:srgbClr val="F4CAB8"/>
                    </a:solidFill>
                    <a:latin typeface="Montserrat Medium" pitchFamily="34" charset="0"/>
                  </a:rPr>
                  <a:t>información</a:t>
                </a:r>
                <a:r>
                  <a:rPr lang="en-US" sz="1200" b="1" dirty="0">
                    <a:solidFill>
                      <a:srgbClr val="F4CAB8"/>
                    </a:solidFill>
                    <a:latin typeface="Montserrat Medium" pitchFamily="34" charset="0"/>
                  </a:rPr>
                  <a:t> 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es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quedarse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con la Información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reciente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disponible</a:t>
                </a:r>
              </a:p>
            </p:txBody>
          </p:sp>
          <p:sp>
            <p:nvSpPr>
              <p:cNvPr id="19" name="Rectangle 51">
                <a:extLst>
                  <a:ext uri="{FF2B5EF4-FFF2-40B4-BE49-F238E27FC236}">
                    <a16:creationId xmlns:a16="http://schemas.microsoft.com/office/drawing/2014/main" id="{CCC56079-8131-BD0A-6A80-5B402FF86269}"/>
                  </a:ext>
                </a:extLst>
              </p:cNvPr>
              <p:cNvSpPr/>
              <p:nvPr/>
            </p:nvSpPr>
            <p:spPr>
              <a:xfrm>
                <a:off x="-315797" y="8530498"/>
                <a:ext cx="3635214" cy="375136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650"/>
                  </a:lnSpc>
                </a:pPr>
                <a:r>
                  <a:rPr lang="en-US" sz="1200" b="1" dirty="0" err="1">
                    <a:solidFill>
                      <a:srgbClr val="F4CAB8"/>
                    </a:solidFill>
                    <a:latin typeface="Montserrat Medium" pitchFamily="34" charset="0"/>
                  </a:rPr>
                  <a:t>Sesgo</a:t>
                </a:r>
                <a:r>
                  <a:rPr lang="en-US" sz="1200" b="1" dirty="0">
                    <a:solidFill>
                      <a:srgbClr val="F4CAB8"/>
                    </a:solidFill>
                    <a:latin typeface="Montserrat Medium" pitchFamily="34" charset="0"/>
                  </a:rPr>
                  <a:t> de </a:t>
                </a:r>
                <a:r>
                  <a:rPr lang="en-US" sz="1200" b="1" dirty="0" err="1">
                    <a:solidFill>
                      <a:srgbClr val="F4CAB8"/>
                    </a:solidFill>
                    <a:latin typeface="Montserrat Medium" pitchFamily="34" charset="0"/>
                  </a:rPr>
                  <a:t>confirmación</a:t>
                </a:r>
                <a:r>
                  <a:rPr lang="en-US" sz="1200" b="1" dirty="0">
                    <a:solidFill>
                      <a:srgbClr val="F4CAB8"/>
                    </a:solidFill>
                    <a:latin typeface="Montserrat Medium" pitchFamily="34" charset="0"/>
                  </a:rPr>
                  <a:t> </a:t>
                </a:r>
              </a:p>
              <a:p>
                <a:pPr>
                  <a:lnSpc>
                    <a:spcPts val="2650"/>
                  </a:lnSpc>
                </a:pP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Buscar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Información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que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corrobore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nuestras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creencias</a:t>
                </a:r>
                <a:endParaRPr lang="en-US" sz="1200" dirty="0">
                  <a:solidFill>
                    <a:srgbClr val="F4CAB8"/>
                  </a:solidFill>
                  <a:latin typeface="Montserrat Medium" pitchFamily="34" charset="0"/>
                </a:endParaRPr>
              </a:p>
            </p:txBody>
          </p:sp>
          <p:sp>
            <p:nvSpPr>
              <p:cNvPr id="20" name="Rectangle 52">
                <a:extLst>
                  <a:ext uri="{FF2B5EF4-FFF2-40B4-BE49-F238E27FC236}">
                    <a16:creationId xmlns:a16="http://schemas.microsoft.com/office/drawing/2014/main" id="{F2C0D6F2-8785-6B89-BB57-E41A1D91B484}"/>
                  </a:ext>
                </a:extLst>
              </p:cNvPr>
              <p:cNvSpPr/>
              <p:nvPr/>
            </p:nvSpPr>
            <p:spPr>
              <a:xfrm>
                <a:off x="1515307" y="3481000"/>
                <a:ext cx="3635214" cy="12970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650"/>
                  </a:lnSpc>
                </a:pPr>
                <a:r>
                  <a:rPr lang="en-US" sz="1200" b="1" dirty="0" err="1">
                    <a:solidFill>
                      <a:srgbClr val="F4CAB8"/>
                    </a:solidFill>
                    <a:latin typeface="Montserrat Medium" pitchFamily="34" charset="0"/>
                  </a:rPr>
                  <a:t>Sesgo</a:t>
                </a:r>
                <a:r>
                  <a:rPr lang="en-US" sz="1200" b="1" dirty="0">
                    <a:solidFill>
                      <a:srgbClr val="F4CAB8"/>
                    </a:solidFill>
                    <a:latin typeface="Montserrat Medium" pitchFamily="34" charset="0"/>
                  </a:rPr>
                  <a:t> de </a:t>
                </a:r>
                <a:r>
                  <a:rPr lang="en-US" sz="1200" b="1" dirty="0" err="1">
                    <a:solidFill>
                      <a:srgbClr val="F4CAB8"/>
                    </a:solidFill>
                    <a:latin typeface="Montserrat Medium" pitchFamily="34" charset="0"/>
                  </a:rPr>
                  <a:t>anclaje</a:t>
                </a:r>
                <a:r>
                  <a:rPr lang="en-US" sz="1200" b="1" dirty="0">
                    <a:solidFill>
                      <a:srgbClr val="F4CAB8"/>
                    </a:solidFill>
                    <a:latin typeface="Montserrat Medium" pitchFamily="34" charset="0"/>
                  </a:rPr>
                  <a:t> </a:t>
                </a:r>
              </a:p>
              <a:p>
                <a:pPr>
                  <a:lnSpc>
                    <a:spcPts val="2650"/>
                  </a:lnSpc>
                </a:pP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Aferrarse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a un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número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inicial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como</a:t>
                </a:r>
                <a:r>
                  <a:rPr lang="en-US" sz="1200" dirty="0">
                    <a:solidFill>
                      <a:srgbClr val="F4CAB8"/>
                    </a:solidFill>
                    <a:latin typeface="Montserrat Medium" pitchFamily="34" charset="0"/>
                  </a:rPr>
                  <a:t> </a:t>
                </a:r>
                <a:r>
                  <a:rPr lang="en-US" sz="1200" dirty="0" err="1">
                    <a:solidFill>
                      <a:srgbClr val="F4CAB8"/>
                    </a:solidFill>
                    <a:latin typeface="Montserrat Medium" pitchFamily="34" charset="0"/>
                  </a:rPr>
                  <a:t>referencia</a:t>
                </a:r>
                <a:endParaRPr lang="en-US" sz="1200" dirty="0">
                  <a:solidFill>
                    <a:srgbClr val="F4CAB8"/>
                  </a:solidFill>
                  <a:latin typeface="Montserrat Medium" pitchFamily="34" charset="0"/>
                </a:endParaRPr>
              </a:p>
            </p:txBody>
          </p:sp>
        </p:grpSp>
      </p:grpSp>
      <p:sp>
        <p:nvSpPr>
          <p:cNvPr id="37" name="TextBox 45">
            <a:extLst>
              <a:ext uri="{FF2B5EF4-FFF2-40B4-BE49-F238E27FC236}">
                <a16:creationId xmlns:a16="http://schemas.microsoft.com/office/drawing/2014/main" id="{04BE551D-4A2F-D667-6F4E-49FE2F71DF3F}"/>
              </a:ext>
            </a:extLst>
          </p:cNvPr>
          <p:cNvSpPr txBox="1"/>
          <p:nvPr/>
        </p:nvSpPr>
        <p:spPr>
          <a:xfrm>
            <a:off x="9774639" y="4663685"/>
            <a:ext cx="639879" cy="16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pic>
        <p:nvPicPr>
          <p:cNvPr id="38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8E928FAE-FC7A-65B2-E654-8E6D6642C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07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898219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Desmitificando el Riesgo Financiero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646414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Una guía esencial para estudiantes y profesionales sobre la gestión de la incertidumbre en los mercados.</a:t>
            </a:r>
            <a:endParaRPr lang="en-US" sz="1650" dirty="0"/>
          </a:p>
        </p:txBody>
      </p:sp>
      <p:pic>
        <p:nvPicPr>
          <p:cNvPr id="7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DEBFF9A8-80B6-6452-5B88-F867E600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834884"/>
            <a:ext cx="456747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¿Qué es el Riesgo?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49260" y="4726900"/>
            <a:ext cx="6458903" cy="2343983"/>
          </a:xfrm>
          <a:prstGeom prst="roundRect">
            <a:avLst>
              <a:gd name="adj" fmla="val 6242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5" name="Shape 2"/>
          <p:cNvSpPr/>
          <p:nvPr/>
        </p:nvSpPr>
        <p:spPr>
          <a:xfrm>
            <a:off x="718780" y="4726900"/>
            <a:ext cx="121920" cy="2343983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1085255" y="4971455"/>
            <a:ext cx="303180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Incertidumbre Futura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5255" y="5456634"/>
            <a:ext cx="58783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 riesgo se define como la incertidumbre sobre los resultados futuros, una variabilidad inherente a cualquier evento.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237" y="4726900"/>
            <a:ext cx="6458903" cy="2343983"/>
          </a:xfrm>
          <a:prstGeom prst="roundRect">
            <a:avLst>
              <a:gd name="adj" fmla="val 6242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Shape 6"/>
          <p:cNvSpPr/>
          <p:nvPr/>
        </p:nvSpPr>
        <p:spPr>
          <a:xfrm>
            <a:off x="7391757" y="4726900"/>
            <a:ext cx="121920" cy="2343983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0" name="Text 7"/>
          <p:cNvSpPr/>
          <p:nvPr/>
        </p:nvSpPr>
        <p:spPr>
          <a:xfrm>
            <a:off x="7758232" y="4971455"/>
            <a:ext cx="342483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Riesgo vs. Incertidumbre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758232" y="5456634"/>
            <a:ext cx="58783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Aunque relacionados, riesgo implica resultados medibles y gestionables, mientras que la incertidumbre es impredecible. El riesgo puede ser una </a:t>
            </a: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oportunidad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o una </a:t>
            </a:r>
            <a:r>
              <a:rPr lang="en-US" sz="1650" b="1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amenaza.</a:t>
            </a:r>
            <a:endParaRPr lang="en-US" sz="1650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85D1C934-63DD-72F8-2ABE-6AE35E44C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CCDAE23B-B34C-CC54-BBC5-577C9DEDB5D9}"/>
              </a:ext>
            </a:extLst>
          </p:cNvPr>
          <p:cNvGrpSpPr/>
          <p:nvPr/>
        </p:nvGrpSpPr>
        <p:grpSpPr>
          <a:xfrm>
            <a:off x="175467" y="1848202"/>
            <a:ext cx="14023418" cy="5447098"/>
            <a:chOff x="2269136" y="3879371"/>
            <a:chExt cx="20016597" cy="7864612"/>
          </a:xfrm>
        </p:grpSpPr>
        <p:grpSp>
          <p:nvGrpSpPr>
            <p:cNvPr id="3" name="Graphic 3">
              <a:extLst>
                <a:ext uri="{FF2B5EF4-FFF2-40B4-BE49-F238E27FC236}">
                  <a16:creationId xmlns:a16="http://schemas.microsoft.com/office/drawing/2014/main" id="{78FC7E26-8364-6B92-0435-E91F00BF4531}"/>
                </a:ext>
              </a:extLst>
            </p:cNvPr>
            <p:cNvGrpSpPr/>
            <p:nvPr/>
          </p:nvGrpSpPr>
          <p:grpSpPr>
            <a:xfrm>
              <a:off x="8935005" y="3879371"/>
              <a:ext cx="7864105" cy="7864612"/>
              <a:chOff x="5467858" y="2778178"/>
              <a:chExt cx="7864219" cy="7864726"/>
            </a:xfrm>
            <a:solidFill>
              <a:srgbClr val="000000"/>
            </a:solidFill>
          </p:grpSpPr>
          <p:sp>
            <p:nvSpPr>
              <p:cNvPr id="16" name="Freeform: Shape 161">
                <a:extLst>
                  <a:ext uri="{FF2B5EF4-FFF2-40B4-BE49-F238E27FC236}">
                    <a16:creationId xmlns:a16="http://schemas.microsoft.com/office/drawing/2014/main" id="{E0D89F8F-84F8-E673-6A3B-E2B72C6ED332}"/>
                  </a:ext>
                </a:extLst>
              </p:cNvPr>
              <p:cNvSpPr/>
              <p:nvPr/>
            </p:nvSpPr>
            <p:spPr>
              <a:xfrm>
                <a:off x="5996344" y="3182064"/>
                <a:ext cx="3788628" cy="2580977"/>
              </a:xfrm>
              <a:custGeom>
                <a:avLst/>
                <a:gdLst>
                  <a:gd name="connsiteX0" fmla="*/ 3788629 w 3788628"/>
                  <a:gd name="connsiteY0" fmla="*/ 2298918 h 2580977"/>
                  <a:gd name="connsiteX1" fmla="*/ 2722007 w 3788628"/>
                  <a:gd name="connsiteY1" fmla="*/ 0 h 2580977"/>
                  <a:gd name="connsiteX2" fmla="*/ 0 w 3788628"/>
                  <a:gd name="connsiteY2" fmla="*/ 2355056 h 2580977"/>
                  <a:gd name="connsiteX3" fmla="*/ 2531685 w 3788628"/>
                  <a:gd name="connsiteY3" fmla="*/ 2580978 h 2580977"/>
                  <a:gd name="connsiteX4" fmla="*/ 3788629 w 3788628"/>
                  <a:gd name="connsiteY4" fmla="*/ 2298918 h 258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8628" h="2580977">
                    <a:moveTo>
                      <a:pt x="3788629" y="2298918"/>
                    </a:moveTo>
                    <a:lnTo>
                      <a:pt x="2722007" y="0"/>
                    </a:lnTo>
                    <a:cubicBezTo>
                      <a:pt x="1451372" y="243721"/>
                      <a:pt x="417612" y="1154252"/>
                      <a:pt x="0" y="2355056"/>
                    </a:cubicBezTo>
                    <a:lnTo>
                      <a:pt x="2531685" y="2580978"/>
                    </a:lnTo>
                    <a:cubicBezTo>
                      <a:pt x="2867144" y="2271534"/>
                      <a:pt x="3347740" y="2160628"/>
                      <a:pt x="3788629" y="22989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17" name="Freeform: Shape 162">
                <a:extLst>
                  <a:ext uri="{FF2B5EF4-FFF2-40B4-BE49-F238E27FC236}">
                    <a16:creationId xmlns:a16="http://schemas.microsoft.com/office/drawing/2014/main" id="{13A79F4B-EAFC-5A7D-2C5D-78FBB0B46948}"/>
                  </a:ext>
                </a:extLst>
              </p:cNvPr>
              <p:cNvSpPr/>
              <p:nvPr/>
            </p:nvSpPr>
            <p:spPr>
              <a:xfrm>
                <a:off x="5606789" y="2778178"/>
                <a:ext cx="3110193" cy="2758943"/>
              </a:xfrm>
              <a:custGeom>
                <a:avLst/>
                <a:gdLst>
                  <a:gd name="connsiteX0" fmla="*/ 3110193 w 3110193"/>
                  <a:gd name="connsiteY0" fmla="*/ 403887 h 2758943"/>
                  <a:gd name="connsiteX1" fmla="*/ 2992440 w 3110193"/>
                  <a:gd name="connsiteY1" fmla="*/ 150582 h 2758943"/>
                  <a:gd name="connsiteX2" fmla="*/ 2685736 w 3110193"/>
                  <a:gd name="connsiteY2" fmla="*/ 9552 h 2758943"/>
                  <a:gd name="connsiteX3" fmla="*/ 18497 w 3110193"/>
                  <a:gd name="connsiteY3" fmla="*/ 2390624 h 2758943"/>
                  <a:gd name="connsiteX4" fmla="*/ 237572 w 3110193"/>
                  <a:gd name="connsiteY4" fmla="*/ 2745252 h 2758943"/>
                  <a:gd name="connsiteX5" fmla="*/ 386817 w 3110193"/>
                  <a:gd name="connsiteY5" fmla="*/ 2758944 h 2758943"/>
                  <a:gd name="connsiteX6" fmla="*/ 3110193 w 3110193"/>
                  <a:gd name="connsiteY6" fmla="*/ 403887 h 275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0193" h="2758943">
                    <a:moveTo>
                      <a:pt x="3110193" y="403887"/>
                    </a:moveTo>
                    <a:lnTo>
                      <a:pt x="2992440" y="150582"/>
                    </a:lnTo>
                    <a:cubicBezTo>
                      <a:pt x="2939041" y="35568"/>
                      <a:pt x="2808965" y="-24678"/>
                      <a:pt x="2685736" y="9552"/>
                    </a:cubicBezTo>
                    <a:cubicBezTo>
                      <a:pt x="1442485" y="353226"/>
                      <a:pt x="494985" y="1200773"/>
                      <a:pt x="18497" y="2390624"/>
                    </a:cubicBezTo>
                    <a:cubicBezTo>
                      <a:pt x="-45856" y="2552192"/>
                      <a:pt x="65050" y="2730190"/>
                      <a:pt x="237572" y="2745252"/>
                    </a:cubicBezTo>
                    <a:lnTo>
                      <a:pt x="386817" y="2758944"/>
                    </a:lnTo>
                    <a:cubicBezTo>
                      <a:pt x="805798" y="1558139"/>
                      <a:pt x="1839558" y="647608"/>
                      <a:pt x="3110193" y="403887"/>
                    </a:cubicBezTo>
                    <a:close/>
                  </a:path>
                </a:pathLst>
              </a:custGeom>
              <a:solidFill>
                <a:srgbClr val="E0E0E0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grpSp>
            <p:nvGrpSpPr>
              <p:cNvPr id="18" name="Graphic 3">
                <a:extLst>
                  <a:ext uri="{FF2B5EF4-FFF2-40B4-BE49-F238E27FC236}">
                    <a16:creationId xmlns:a16="http://schemas.microsoft.com/office/drawing/2014/main" id="{A61C7412-43B1-471F-F042-DF611F6E05F0}"/>
                  </a:ext>
                </a:extLst>
              </p:cNvPr>
              <p:cNvGrpSpPr/>
              <p:nvPr/>
            </p:nvGrpSpPr>
            <p:grpSpPr>
              <a:xfrm>
                <a:off x="6421658" y="3481923"/>
                <a:ext cx="984982" cy="846177"/>
                <a:chOff x="6421658" y="3481923"/>
                <a:chExt cx="984982" cy="846177"/>
              </a:xfrm>
              <a:solidFill>
                <a:srgbClr val="000000"/>
              </a:solidFill>
            </p:grpSpPr>
            <p:sp>
              <p:nvSpPr>
                <p:cNvPr id="82" name="Freeform: Shape 164">
                  <a:extLst>
                    <a:ext uri="{FF2B5EF4-FFF2-40B4-BE49-F238E27FC236}">
                      <a16:creationId xmlns:a16="http://schemas.microsoft.com/office/drawing/2014/main" id="{F4384EE4-DE35-C12C-898E-F746ADF7A235}"/>
                    </a:ext>
                  </a:extLst>
                </p:cNvPr>
                <p:cNvSpPr/>
                <p:nvPr/>
              </p:nvSpPr>
              <p:spPr>
                <a:xfrm>
                  <a:off x="6421658" y="4081641"/>
                  <a:ext cx="240663" cy="246459"/>
                </a:xfrm>
                <a:custGeom>
                  <a:avLst/>
                  <a:gdLst>
                    <a:gd name="connsiteX0" fmla="*/ 107313 w 240663"/>
                    <a:gd name="connsiteY0" fmla="*/ 21908 h 246459"/>
                    <a:gd name="connsiteX1" fmla="*/ 75820 w 240663"/>
                    <a:gd name="connsiteY1" fmla="*/ 30123 h 246459"/>
                    <a:gd name="connsiteX2" fmla="*/ 45698 w 240663"/>
                    <a:gd name="connsiteY2" fmla="*/ 53399 h 246459"/>
                    <a:gd name="connsiteX3" fmla="*/ 23790 w 240663"/>
                    <a:gd name="connsiteY3" fmla="*/ 95845 h 246459"/>
                    <a:gd name="connsiteX4" fmla="*/ 38852 w 240663"/>
                    <a:gd name="connsiteY4" fmla="*/ 127337 h 246459"/>
                    <a:gd name="connsiteX5" fmla="*/ 53913 w 240663"/>
                    <a:gd name="connsiteY5" fmla="*/ 135553 h 246459"/>
                    <a:gd name="connsiteX6" fmla="*/ 70344 w 240663"/>
                    <a:gd name="connsiteY6" fmla="*/ 134183 h 246459"/>
                    <a:gd name="connsiteX7" fmla="*/ 90882 w 240663"/>
                    <a:gd name="connsiteY7" fmla="*/ 124599 h 246459"/>
                    <a:gd name="connsiteX8" fmla="*/ 115528 w 240663"/>
                    <a:gd name="connsiteY8" fmla="*/ 106799 h 246459"/>
                    <a:gd name="connsiteX9" fmla="*/ 145651 w 240663"/>
                    <a:gd name="connsiteY9" fmla="*/ 87630 h 246459"/>
                    <a:gd name="connsiteX10" fmla="*/ 171666 w 240663"/>
                    <a:gd name="connsiteY10" fmla="*/ 76676 h 246459"/>
                    <a:gd name="connsiteX11" fmla="*/ 196312 w 240663"/>
                    <a:gd name="connsiteY11" fmla="*/ 76676 h 246459"/>
                    <a:gd name="connsiteX12" fmla="*/ 219588 w 240663"/>
                    <a:gd name="connsiteY12" fmla="*/ 90369 h 246459"/>
                    <a:gd name="connsiteX13" fmla="*/ 237388 w 240663"/>
                    <a:gd name="connsiteY13" fmla="*/ 113645 h 246459"/>
                    <a:gd name="connsiteX14" fmla="*/ 240127 w 240663"/>
                    <a:gd name="connsiteY14" fmla="*/ 139660 h 246459"/>
                    <a:gd name="connsiteX15" fmla="*/ 230542 w 240663"/>
                    <a:gd name="connsiteY15" fmla="*/ 168414 h 246459"/>
                    <a:gd name="connsiteX16" fmla="*/ 210004 w 240663"/>
                    <a:gd name="connsiteY16" fmla="*/ 197167 h 246459"/>
                    <a:gd name="connsiteX17" fmla="*/ 121005 w 240663"/>
                    <a:gd name="connsiteY17" fmla="*/ 246459 h 246459"/>
                    <a:gd name="connsiteX18" fmla="*/ 114159 w 240663"/>
                    <a:gd name="connsiteY18" fmla="*/ 224552 h 246459"/>
                    <a:gd name="connsiteX19" fmla="*/ 133328 w 240663"/>
                    <a:gd name="connsiteY19" fmla="*/ 221813 h 246459"/>
                    <a:gd name="connsiteX20" fmla="*/ 153866 w 240663"/>
                    <a:gd name="connsiteY20" fmla="*/ 213598 h 246459"/>
                    <a:gd name="connsiteX21" fmla="*/ 174404 w 240663"/>
                    <a:gd name="connsiteY21" fmla="*/ 201275 h 246459"/>
                    <a:gd name="connsiteX22" fmla="*/ 193573 w 240663"/>
                    <a:gd name="connsiteY22" fmla="*/ 183475 h 246459"/>
                    <a:gd name="connsiteX23" fmla="*/ 215481 w 240663"/>
                    <a:gd name="connsiteY23" fmla="*/ 143768 h 246459"/>
                    <a:gd name="connsiteX24" fmla="*/ 203158 w 240663"/>
                    <a:gd name="connsiteY24" fmla="*/ 110907 h 246459"/>
                    <a:gd name="connsiteX25" fmla="*/ 186727 w 240663"/>
                    <a:gd name="connsiteY25" fmla="*/ 102691 h 246459"/>
                    <a:gd name="connsiteX26" fmla="*/ 167558 w 240663"/>
                    <a:gd name="connsiteY26" fmla="*/ 104061 h 246459"/>
                    <a:gd name="connsiteX27" fmla="*/ 145651 w 240663"/>
                    <a:gd name="connsiteY27" fmla="*/ 115014 h 246459"/>
                    <a:gd name="connsiteX28" fmla="*/ 119636 w 240663"/>
                    <a:gd name="connsiteY28" fmla="*/ 132814 h 246459"/>
                    <a:gd name="connsiteX29" fmla="*/ 90882 w 240663"/>
                    <a:gd name="connsiteY29" fmla="*/ 151983 h 246459"/>
                    <a:gd name="connsiteX30" fmla="*/ 66236 w 240663"/>
                    <a:gd name="connsiteY30" fmla="*/ 161568 h 246459"/>
                    <a:gd name="connsiteX31" fmla="*/ 44328 w 240663"/>
                    <a:gd name="connsiteY31" fmla="*/ 161568 h 246459"/>
                    <a:gd name="connsiteX32" fmla="*/ 22421 w 240663"/>
                    <a:gd name="connsiteY32" fmla="*/ 149245 h 246459"/>
                    <a:gd name="connsiteX33" fmla="*/ 4621 w 240663"/>
                    <a:gd name="connsiteY33" fmla="*/ 124599 h 246459"/>
                    <a:gd name="connsiteX34" fmla="*/ 513 w 240663"/>
                    <a:gd name="connsiteY34" fmla="*/ 97215 h 246459"/>
                    <a:gd name="connsiteX35" fmla="*/ 8729 w 240663"/>
                    <a:gd name="connsiteY35" fmla="*/ 68461 h 246459"/>
                    <a:gd name="connsiteX36" fmla="*/ 27898 w 240663"/>
                    <a:gd name="connsiteY36" fmla="*/ 39707 h 246459"/>
                    <a:gd name="connsiteX37" fmla="*/ 60759 w 240663"/>
                    <a:gd name="connsiteY37" fmla="*/ 12323 h 246459"/>
                    <a:gd name="connsiteX38" fmla="*/ 97728 w 240663"/>
                    <a:gd name="connsiteY38" fmla="*/ 0 h 246459"/>
                    <a:gd name="connsiteX39" fmla="*/ 107313 w 240663"/>
                    <a:gd name="connsiteY39" fmla="*/ 21908 h 246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0663" h="246459">
                      <a:moveTo>
                        <a:pt x="107313" y="21908"/>
                      </a:moveTo>
                      <a:cubicBezTo>
                        <a:pt x="97728" y="21908"/>
                        <a:pt x="86774" y="24646"/>
                        <a:pt x="75820" y="30123"/>
                      </a:cubicBezTo>
                      <a:cubicBezTo>
                        <a:pt x="64867" y="35600"/>
                        <a:pt x="55282" y="43815"/>
                        <a:pt x="45698" y="53399"/>
                      </a:cubicBezTo>
                      <a:cubicBezTo>
                        <a:pt x="32006" y="68461"/>
                        <a:pt x="25160" y="83522"/>
                        <a:pt x="23790" y="95845"/>
                      </a:cubicBezTo>
                      <a:cubicBezTo>
                        <a:pt x="23790" y="108168"/>
                        <a:pt x="27898" y="119122"/>
                        <a:pt x="38852" y="127337"/>
                      </a:cubicBezTo>
                      <a:cubicBezTo>
                        <a:pt x="44328" y="131445"/>
                        <a:pt x="49805" y="135553"/>
                        <a:pt x="53913" y="135553"/>
                      </a:cubicBezTo>
                      <a:cubicBezTo>
                        <a:pt x="59390" y="136922"/>
                        <a:pt x="64867" y="136922"/>
                        <a:pt x="70344" y="134183"/>
                      </a:cubicBezTo>
                      <a:cubicBezTo>
                        <a:pt x="75820" y="132814"/>
                        <a:pt x="82666" y="128706"/>
                        <a:pt x="90882" y="124599"/>
                      </a:cubicBezTo>
                      <a:cubicBezTo>
                        <a:pt x="97728" y="120491"/>
                        <a:pt x="105943" y="113645"/>
                        <a:pt x="115528" y="106799"/>
                      </a:cubicBezTo>
                      <a:cubicBezTo>
                        <a:pt x="126482" y="98584"/>
                        <a:pt x="136066" y="93107"/>
                        <a:pt x="145651" y="87630"/>
                      </a:cubicBezTo>
                      <a:cubicBezTo>
                        <a:pt x="155235" y="82153"/>
                        <a:pt x="163451" y="78045"/>
                        <a:pt x="171666" y="76676"/>
                      </a:cubicBezTo>
                      <a:cubicBezTo>
                        <a:pt x="179881" y="75307"/>
                        <a:pt x="188096" y="73938"/>
                        <a:pt x="196312" y="76676"/>
                      </a:cubicBezTo>
                      <a:cubicBezTo>
                        <a:pt x="204527" y="78045"/>
                        <a:pt x="212742" y="83522"/>
                        <a:pt x="219588" y="90369"/>
                      </a:cubicBezTo>
                      <a:cubicBezTo>
                        <a:pt x="227804" y="97215"/>
                        <a:pt x="233281" y="105430"/>
                        <a:pt x="237388" y="113645"/>
                      </a:cubicBezTo>
                      <a:cubicBezTo>
                        <a:pt x="240127" y="121860"/>
                        <a:pt x="241496" y="131445"/>
                        <a:pt x="240127" y="139660"/>
                      </a:cubicBezTo>
                      <a:cubicBezTo>
                        <a:pt x="238758" y="149245"/>
                        <a:pt x="236019" y="158829"/>
                        <a:pt x="230542" y="168414"/>
                      </a:cubicBezTo>
                      <a:cubicBezTo>
                        <a:pt x="225066" y="177998"/>
                        <a:pt x="218219" y="187583"/>
                        <a:pt x="210004" y="197167"/>
                      </a:cubicBezTo>
                      <a:cubicBezTo>
                        <a:pt x="185358" y="224552"/>
                        <a:pt x="156605" y="240983"/>
                        <a:pt x="121005" y="246459"/>
                      </a:cubicBezTo>
                      <a:lnTo>
                        <a:pt x="114159" y="224552"/>
                      </a:lnTo>
                      <a:cubicBezTo>
                        <a:pt x="121005" y="224552"/>
                        <a:pt x="126482" y="223183"/>
                        <a:pt x="133328" y="221813"/>
                      </a:cubicBezTo>
                      <a:cubicBezTo>
                        <a:pt x="140174" y="220444"/>
                        <a:pt x="147020" y="217706"/>
                        <a:pt x="153866" y="213598"/>
                      </a:cubicBezTo>
                      <a:cubicBezTo>
                        <a:pt x="160712" y="209490"/>
                        <a:pt x="167558" y="205383"/>
                        <a:pt x="174404" y="201275"/>
                      </a:cubicBezTo>
                      <a:cubicBezTo>
                        <a:pt x="181250" y="195798"/>
                        <a:pt x="188096" y="190321"/>
                        <a:pt x="193573" y="183475"/>
                      </a:cubicBezTo>
                      <a:cubicBezTo>
                        <a:pt x="205896" y="169783"/>
                        <a:pt x="212742" y="156091"/>
                        <a:pt x="215481" y="143768"/>
                      </a:cubicBezTo>
                      <a:cubicBezTo>
                        <a:pt x="216850" y="131445"/>
                        <a:pt x="212742" y="120491"/>
                        <a:pt x="203158" y="110907"/>
                      </a:cubicBezTo>
                      <a:cubicBezTo>
                        <a:pt x="197681" y="105430"/>
                        <a:pt x="192204" y="102691"/>
                        <a:pt x="186727" y="102691"/>
                      </a:cubicBezTo>
                      <a:cubicBezTo>
                        <a:pt x="181250" y="101322"/>
                        <a:pt x="174404" y="102691"/>
                        <a:pt x="167558" y="104061"/>
                      </a:cubicBezTo>
                      <a:cubicBezTo>
                        <a:pt x="160712" y="106799"/>
                        <a:pt x="153866" y="109538"/>
                        <a:pt x="145651" y="115014"/>
                      </a:cubicBezTo>
                      <a:cubicBezTo>
                        <a:pt x="137435" y="120491"/>
                        <a:pt x="129220" y="125968"/>
                        <a:pt x="119636" y="132814"/>
                      </a:cubicBezTo>
                      <a:cubicBezTo>
                        <a:pt x="108682" y="139660"/>
                        <a:pt x="99097" y="146506"/>
                        <a:pt x="90882" y="151983"/>
                      </a:cubicBezTo>
                      <a:cubicBezTo>
                        <a:pt x="82666" y="157460"/>
                        <a:pt x="74451" y="160198"/>
                        <a:pt x="66236" y="161568"/>
                      </a:cubicBezTo>
                      <a:cubicBezTo>
                        <a:pt x="58021" y="162937"/>
                        <a:pt x="51175" y="162937"/>
                        <a:pt x="44328" y="161568"/>
                      </a:cubicBezTo>
                      <a:cubicBezTo>
                        <a:pt x="37482" y="160198"/>
                        <a:pt x="30636" y="156091"/>
                        <a:pt x="22421" y="149245"/>
                      </a:cubicBezTo>
                      <a:cubicBezTo>
                        <a:pt x="14206" y="142399"/>
                        <a:pt x="8729" y="134183"/>
                        <a:pt x="4621" y="124599"/>
                      </a:cubicBezTo>
                      <a:cubicBezTo>
                        <a:pt x="513" y="116384"/>
                        <a:pt x="-856" y="106799"/>
                        <a:pt x="513" y="97215"/>
                      </a:cubicBezTo>
                      <a:cubicBezTo>
                        <a:pt x="1883" y="87630"/>
                        <a:pt x="3252" y="78045"/>
                        <a:pt x="8729" y="68461"/>
                      </a:cubicBezTo>
                      <a:cubicBezTo>
                        <a:pt x="12837" y="58876"/>
                        <a:pt x="19683" y="49292"/>
                        <a:pt x="27898" y="39707"/>
                      </a:cubicBezTo>
                      <a:cubicBezTo>
                        <a:pt x="38852" y="27384"/>
                        <a:pt x="49805" y="19169"/>
                        <a:pt x="60759" y="12323"/>
                      </a:cubicBezTo>
                      <a:cubicBezTo>
                        <a:pt x="73082" y="6846"/>
                        <a:pt x="85405" y="2738"/>
                        <a:pt x="97728" y="0"/>
                      </a:cubicBezTo>
                      <a:lnTo>
                        <a:pt x="107313" y="21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 dirty="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83" name="Freeform: Shape 165">
                  <a:extLst>
                    <a:ext uri="{FF2B5EF4-FFF2-40B4-BE49-F238E27FC236}">
                      <a16:creationId xmlns:a16="http://schemas.microsoft.com/office/drawing/2014/main" id="{2B4D4E64-6D32-8EE6-D062-0183976FDC83}"/>
                    </a:ext>
                  </a:extLst>
                </p:cNvPr>
                <p:cNvSpPr/>
                <p:nvPr/>
              </p:nvSpPr>
              <p:spPr>
                <a:xfrm>
                  <a:off x="6548139" y="4004964"/>
                  <a:ext cx="216336" cy="165675"/>
                </a:xfrm>
                <a:custGeom>
                  <a:avLst/>
                  <a:gdLst>
                    <a:gd name="connsiteX0" fmla="*/ 216336 w 216336"/>
                    <a:gd name="connsiteY0" fmla="*/ 117753 h 165675"/>
                    <a:gd name="connsiteX1" fmla="*/ 213598 w 216336"/>
                    <a:gd name="connsiteY1" fmla="*/ 123230 h 165675"/>
                    <a:gd name="connsiteX2" fmla="*/ 209490 w 216336"/>
                    <a:gd name="connsiteY2" fmla="*/ 131445 h 165675"/>
                    <a:gd name="connsiteX3" fmla="*/ 204014 w 216336"/>
                    <a:gd name="connsiteY3" fmla="*/ 142399 h 165675"/>
                    <a:gd name="connsiteX4" fmla="*/ 195798 w 216336"/>
                    <a:gd name="connsiteY4" fmla="*/ 153353 h 165675"/>
                    <a:gd name="connsiteX5" fmla="*/ 184845 w 216336"/>
                    <a:gd name="connsiteY5" fmla="*/ 161568 h 165675"/>
                    <a:gd name="connsiteX6" fmla="*/ 172522 w 216336"/>
                    <a:gd name="connsiteY6" fmla="*/ 165676 h 165675"/>
                    <a:gd name="connsiteX7" fmla="*/ 158829 w 216336"/>
                    <a:gd name="connsiteY7" fmla="*/ 164306 h 165675"/>
                    <a:gd name="connsiteX8" fmla="*/ 146507 w 216336"/>
                    <a:gd name="connsiteY8" fmla="*/ 156091 h 165675"/>
                    <a:gd name="connsiteX9" fmla="*/ 56138 w 216336"/>
                    <a:gd name="connsiteY9" fmla="*/ 69830 h 165675"/>
                    <a:gd name="connsiteX10" fmla="*/ 39707 w 216336"/>
                    <a:gd name="connsiteY10" fmla="*/ 87630 h 165675"/>
                    <a:gd name="connsiteX11" fmla="*/ 26015 w 216336"/>
                    <a:gd name="connsiteY11" fmla="*/ 75307 h 165675"/>
                    <a:gd name="connsiteX12" fmla="*/ 42446 w 216336"/>
                    <a:gd name="connsiteY12" fmla="*/ 57507 h 165675"/>
                    <a:gd name="connsiteX13" fmla="*/ 0 w 216336"/>
                    <a:gd name="connsiteY13" fmla="*/ 16431 h 165675"/>
                    <a:gd name="connsiteX14" fmla="*/ 16431 w 216336"/>
                    <a:gd name="connsiteY14" fmla="*/ 0 h 165675"/>
                    <a:gd name="connsiteX15" fmla="*/ 58876 w 216336"/>
                    <a:gd name="connsiteY15" fmla="*/ 41077 h 165675"/>
                    <a:gd name="connsiteX16" fmla="*/ 86261 w 216336"/>
                    <a:gd name="connsiteY16" fmla="*/ 12323 h 165675"/>
                    <a:gd name="connsiteX17" fmla="*/ 99953 w 216336"/>
                    <a:gd name="connsiteY17" fmla="*/ 24646 h 165675"/>
                    <a:gd name="connsiteX18" fmla="*/ 72568 w 216336"/>
                    <a:gd name="connsiteY18" fmla="*/ 53399 h 165675"/>
                    <a:gd name="connsiteX19" fmla="*/ 157460 w 216336"/>
                    <a:gd name="connsiteY19" fmla="*/ 135553 h 165675"/>
                    <a:gd name="connsiteX20" fmla="*/ 172522 w 216336"/>
                    <a:gd name="connsiteY20" fmla="*/ 141029 h 165675"/>
                    <a:gd name="connsiteX21" fmla="*/ 186214 w 216336"/>
                    <a:gd name="connsiteY21" fmla="*/ 134183 h 165675"/>
                    <a:gd name="connsiteX22" fmla="*/ 195798 w 216336"/>
                    <a:gd name="connsiteY22" fmla="*/ 119122 h 165675"/>
                    <a:gd name="connsiteX23" fmla="*/ 198537 w 216336"/>
                    <a:gd name="connsiteY23" fmla="*/ 109538 h 165675"/>
                    <a:gd name="connsiteX24" fmla="*/ 216336 w 216336"/>
                    <a:gd name="connsiteY24" fmla="*/ 117753 h 16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16336" h="165675">
                      <a:moveTo>
                        <a:pt x="216336" y="117753"/>
                      </a:moveTo>
                      <a:cubicBezTo>
                        <a:pt x="216336" y="119122"/>
                        <a:pt x="214968" y="121860"/>
                        <a:pt x="213598" y="123230"/>
                      </a:cubicBezTo>
                      <a:cubicBezTo>
                        <a:pt x="212229" y="125968"/>
                        <a:pt x="210860" y="128706"/>
                        <a:pt x="209490" y="131445"/>
                      </a:cubicBezTo>
                      <a:cubicBezTo>
                        <a:pt x="208121" y="134183"/>
                        <a:pt x="205383" y="138291"/>
                        <a:pt x="204014" y="142399"/>
                      </a:cubicBezTo>
                      <a:cubicBezTo>
                        <a:pt x="201275" y="146507"/>
                        <a:pt x="198537" y="149245"/>
                        <a:pt x="195798" y="153353"/>
                      </a:cubicBezTo>
                      <a:cubicBezTo>
                        <a:pt x="193060" y="157460"/>
                        <a:pt x="188952" y="160199"/>
                        <a:pt x="184845" y="161568"/>
                      </a:cubicBezTo>
                      <a:cubicBezTo>
                        <a:pt x="180737" y="164306"/>
                        <a:pt x="176629" y="165676"/>
                        <a:pt x="172522" y="165676"/>
                      </a:cubicBezTo>
                      <a:cubicBezTo>
                        <a:pt x="168414" y="165676"/>
                        <a:pt x="164306" y="165676"/>
                        <a:pt x="158829" y="164306"/>
                      </a:cubicBezTo>
                      <a:cubicBezTo>
                        <a:pt x="154722" y="162937"/>
                        <a:pt x="150614" y="160199"/>
                        <a:pt x="146507" y="156091"/>
                      </a:cubicBezTo>
                      <a:lnTo>
                        <a:pt x="56138" y="69830"/>
                      </a:lnTo>
                      <a:lnTo>
                        <a:pt x="39707" y="87630"/>
                      </a:lnTo>
                      <a:lnTo>
                        <a:pt x="26015" y="75307"/>
                      </a:lnTo>
                      <a:lnTo>
                        <a:pt x="42446" y="57507"/>
                      </a:lnTo>
                      <a:lnTo>
                        <a:pt x="0" y="16431"/>
                      </a:lnTo>
                      <a:lnTo>
                        <a:pt x="16431" y="0"/>
                      </a:lnTo>
                      <a:lnTo>
                        <a:pt x="58876" y="41077"/>
                      </a:lnTo>
                      <a:lnTo>
                        <a:pt x="86261" y="12323"/>
                      </a:lnTo>
                      <a:lnTo>
                        <a:pt x="99953" y="24646"/>
                      </a:lnTo>
                      <a:lnTo>
                        <a:pt x="72568" y="53399"/>
                      </a:lnTo>
                      <a:lnTo>
                        <a:pt x="157460" y="135553"/>
                      </a:lnTo>
                      <a:cubicBezTo>
                        <a:pt x="162937" y="139660"/>
                        <a:pt x="167045" y="141029"/>
                        <a:pt x="172522" y="141029"/>
                      </a:cubicBezTo>
                      <a:cubicBezTo>
                        <a:pt x="177998" y="139660"/>
                        <a:pt x="182106" y="138291"/>
                        <a:pt x="186214" y="134183"/>
                      </a:cubicBezTo>
                      <a:cubicBezTo>
                        <a:pt x="190321" y="130076"/>
                        <a:pt x="194429" y="124599"/>
                        <a:pt x="195798" y="119122"/>
                      </a:cubicBezTo>
                      <a:cubicBezTo>
                        <a:pt x="197167" y="113645"/>
                        <a:pt x="198537" y="110907"/>
                        <a:pt x="198537" y="109538"/>
                      </a:cubicBezTo>
                      <a:lnTo>
                        <a:pt x="216336" y="1177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84" name="Freeform: Shape 166">
                  <a:extLst>
                    <a:ext uri="{FF2B5EF4-FFF2-40B4-BE49-F238E27FC236}">
                      <a16:creationId xmlns:a16="http://schemas.microsoft.com/office/drawing/2014/main" id="{BA48729E-FA67-35B7-5A54-F1AB610CD0B1}"/>
                    </a:ext>
                  </a:extLst>
                </p:cNvPr>
                <p:cNvSpPr/>
                <p:nvPr/>
              </p:nvSpPr>
              <p:spPr>
                <a:xfrm>
                  <a:off x="6694646" y="3907236"/>
                  <a:ext cx="182105" cy="177142"/>
                </a:xfrm>
                <a:custGeom>
                  <a:avLst/>
                  <a:gdLst>
                    <a:gd name="connsiteX0" fmla="*/ 151983 w 182105"/>
                    <a:gd name="connsiteY0" fmla="*/ 152497 h 177142"/>
                    <a:gd name="connsiteX1" fmla="*/ 121860 w 182105"/>
                    <a:gd name="connsiteY1" fmla="*/ 171666 h 177142"/>
                    <a:gd name="connsiteX2" fmla="*/ 87630 w 182105"/>
                    <a:gd name="connsiteY2" fmla="*/ 177143 h 177142"/>
                    <a:gd name="connsiteX3" fmla="*/ 54769 w 182105"/>
                    <a:gd name="connsiteY3" fmla="*/ 168928 h 177142"/>
                    <a:gd name="connsiteX4" fmla="*/ 26015 w 182105"/>
                    <a:gd name="connsiteY4" fmla="*/ 148389 h 177142"/>
                    <a:gd name="connsiteX5" fmla="*/ 6846 w 182105"/>
                    <a:gd name="connsiteY5" fmla="*/ 118266 h 177142"/>
                    <a:gd name="connsiteX6" fmla="*/ 0 w 182105"/>
                    <a:gd name="connsiteY6" fmla="*/ 85405 h 177142"/>
                    <a:gd name="connsiteX7" fmla="*/ 6846 w 182105"/>
                    <a:gd name="connsiteY7" fmla="*/ 52544 h 177142"/>
                    <a:gd name="connsiteX8" fmla="*/ 27384 w 182105"/>
                    <a:gd name="connsiteY8" fmla="*/ 23790 h 177142"/>
                    <a:gd name="connsiteX9" fmla="*/ 57507 w 182105"/>
                    <a:gd name="connsiteY9" fmla="*/ 4621 h 177142"/>
                    <a:gd name="connsiteX10" fmla="*/ 90368 w 182105"/>
                    <a:gd name="connsiteY10" fmla="*/ 513 h 177142"/>
                    <a:gd name="connsiteX11" fmla="*/ 123230 w 182105"/>
                    <a:gd name="connsiteY11" fmla="*/ 8729 h 177142"/>
                    <a:gd name="connsiteX12" fmla="*/ 151983 w 182105"/>
                    <a:gd name="connsiteY12" fmla="*/ 29267 h 177142"/>
                    <a:gd name="connsiteX13" fmla="*/ 156091 w 182105"/>
                    <a:gd name="connsiteY13" fmla="*/ 33375 h 177142"/>
                    <a:gd name="connsiteX14" fmla="*/ 158829 w 182105"/>
                    <a:gd name="connsiteY14" fmla="*/ 36113 h 177142"/>
                    <a:gd name="connsiteX15" fmla="*/ 50661 w 182105"/>
                    <a:gd name="connsiteY15" fmla="*/ 138805 h 177142"/>
                    <a:gd name="connsiteX16" fmla="*/ 73938 w 182105"/>
                    <a:gd name="connsiteY16" fmla="*/ 152497 h 177142"/>
                    <a:gd name="connsiteX17" fmla="*/ 98584 w 182105"/>
                    <a:gd name="connsiteY17" fmla="*/ 157974 h 177142"/>
                    <a:gd name="connsiteX18" fmla="*/ 121860 w 182105"/>
                    <a:gd name="connsiteY18" fmla="*/ 153866 h 177142"/>
                    <a:gd name="connsiteX19" fmla="*/ 142399 w 182105"/>
                    <a:gd name="connsiteY19" fmla="*/ 140174 h 177142"/>
                    <a:gd name="connsiteX20" fmla="*/ 153352 w 182105"/>
                    <a:gd name="connsiteY20" fmla="*/ 126482 h 177142"/>
                    <a:gd name="connsiteX21" fmla="*/ 160198 w 182105"/>
                    <a:gd name="connsiteY21" fmla="*/ 111420 h 177142"/>
                    <a:gd name="connsiteX22" fmla="*/ 162937 w 182105"/>
                    <a:gd name="connsiteY22" fmla="*/ 94990 h 177142"/>
                    <a:gd name="connsiteX23" fmla="*/ 160198 w 182105"/>
                    <a:gd name="connsiteY23" fmla="*/ 79928 h 177142"/>
                    <a:gd name="connsiteX24" fmla="*/ 177998 w 182105"/>
                    <a:gd name="connsiteY24" fmla="*/ 70344 h 177142"/>
                    <a:gd name="connsiteX25" fmla="*/ 182106 w 182105"/>
                    <a:gd name="connsiteY25" fmla="*/ 90882 h 177142"/>
                    <a:gd name="connsiteX26" fmla="*/ 179367 w 182105"/>
                    <a:gd name="connsiteY26" fmla="*/ 112790 h 177142"/>
                    <a:gd name="connsiteX27" fmla="*/ 169783 w 182105"/>
                    <a:gd name="connsiteY27" fmla="*/ 134697 h 177142"/>
                    <a:gd name="connsiteX28" fmla="*/ 151983 w 182105"/>
                    <a:gd name="connsiteY28" fmla="*/ 152497 h 177142"/>
                    <a:gd name="connsiteX29" fmla="*/ 128706 w 182105"/>
                    <a:gd name="connsiteY29" fmla="*/ 36113 h 177142"/>
                    <a:gd name="connsiteX30" fmla="*/ 106799 w 182105"/>
                    <a:gd name="connsiteY30" fmla="*/ 22421 h 177142"/>
                    <a:gd name="connsiteX31" fmla="*/ 83522 w 182105"/>
                    <a:gd name="connsiteY31" fmla="*/ 18314 h 177142"/>
                    <a:gd name="connsiteX32" fmla="*/ 60246 w 182105"/>
                    <a:gd name="connsiteY32" fmla="*/ 22421 h 177142"/>
                    <a:gd name="connsiteX33" fmla="*/ 39707 w 182105"/>
                    <a:gd name="connsiteY33" fmla="*/ 36113 h 177142"/>
                    <a:gd name="connsiteX34" fmla="*/ 26015 w 182105"/>
                    <a:gd name="connsiteY34" fmla="*/ 56652 h 177142"/>
                    <a:gd name="connsiteX35" fmla="*/ 20538 w 182105"/>
                    <a:gd name="connsiteY35" fmla="*/ 79928 h 177142"/>
                    <a:gd name="connsiteX36" fmla="*/ 24646 w 182105"/>
                    <a:gd name="connsiteY36" fmla="*/ 104574 h 177142"/>
                    <a:gd name="connsiteX37" fmla="*/ 38338 w 182105"/>
                    <a:gd name="connsiteY37" fmla="*/ 127851 h 177142"/>
                    <a:gd name="connsiteX38" fmla="*/ 128706 w 182105"/>
                    <a:gd name="connsiteY38" fmla="*/ 36113 h 177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82105" h="177142">
                      <a:moveTo>
                        <a:pt x="151983" y="152497"/>
                      </a:moveTo>
                      <a:cubicBezTo>
                        <a:pt x="142399" y="160712"/>
                        <a:pt x="132814" y="167558"/>
                        <a:pt x="121860" y="171666"/>
                      </a:cubicBezTo>
                      <a:cubicBezTo>
                        <a:pt x="110906" y="175774"/>
                        <a:pt x="99953" y="177143"/>
                        <a:pt x="87630" y="177143"/>
                      </a:cubicBezTo>
                      <a:cubicBezTo>
                        <a:pt x="76676" y="177143"/>
                        <a:pt x="65722" y="174404"/>
                        <a:pt x="54769" y="168928"/>
                      </a:cubicBezTo>
                      <a:cubicBezTo>
                        <a:pt x="43815" y="163450"/>
                        <a:pt x="34230" y="156604"/>
                        <a:pt x="26015" y="148389"/>
                      </a:cubicBezTo>
                      <a:cubicBezTo>
                        <a:pt x="17800" y="140174"/>
                        <a:pt x="10954" y="129220"/>
                        <a:pt x="6846" y="118266"/>
                      </a:cubicBezTo>
                      <a:cubicBezTo>
                        <a:pt x="2738" y="107313"/>
                        <a:pt x="0" y="96359"/>
                        <a:pt x="0" y="85405"/>
                      </a:cubicBezTo>
                      <a:cubicBezTo>
                        <a:pt x="0" y="74451"/>
                        <a:pt x="2738" y="63498"/>
                        <a:pt x="6846" y="52544"/>
                      </a:cubicBezTo>
                      <a:cubicBezTo>
                        <a:pt x="10954" y="41590"/>
                        <a:pt x="17800" y="32006"/>
                        <a:pt x="27384" y="23790"/>
                      </a:cubicBezTo>
                      <a:cubicBezTo>
                        <a:pt x="36969" y="15575"/>
                        <a:pt x="46553" y="8729"/>
                        <a:pt x="57507" y="4621"/>
                      </a:cubicBezTo>
                      <a:cubicBezTo>
                        <a:pt x="68461" y="513"/>
                        <a:pt x="79415" y="-856"/>
                        <a:pt x="90368" y="513"/>
                      </a:cubicBezTo>
                      <a:cubicBezTo>
                        <a:pt x="101322" y="1883"/>
                        <a:pt x="112276" y="4621"/>
                        <a:pt x="123230" y="8729"/>
                      </a:cubicBezTo>
                      <a:cubicBezTo>
                        <a:pt x="134183" y="12836"/>
                        <a:pt x="143768" y="19682"/>
                        <a:pt x="151983" y="29267"/>
                      </a:cubicBezTo>
                      <a:cubicBezTo>
                        <a:pt x="153352" y="30636"/>
                        <a:pt x="154722" y="32006"/>
                        <a:pt x="156091" y="33375"/>
                      </a:cubicBezTo>
                      <a:cubicBezTo>
                        <a:pt x="157460" y="34744"/>
                        <a:pt x="157460" y="36113"/>
                        <a:pt x="158829" y="36113"/>
                      </a:cubicBezTo>
                      <a:lnTo>
                        <a:pt x="50661" y="138805"/>
                      </a:lnTo>
                      <a:cubicBezTo>
                        <a:pt x="57507" y="145651"/>
                        <a:pt x="65722" y="149758"/>
                        <a:pt x="73938" y="152497"/>
                      </a:cubicBezTo>
                      <a:cubicBezTo>
                        <a:pt x="82153" y="155235"/>
                        <a:pt x="90368" y="157974"/>
                        <a:pt x="98584" y="157974"/>
                      </a:cubicBezTo>
                      <a:cubicBezTo>
                        <a:pt x="106799" y="157974"/>
                        <a:pt x="115014" y="156604"/>
                        <a:pt x="121860" y="153866"/>
                      </a:cubicBezTo>
                      <a:cubicBezTo>
                        <a:pt x="130076" y="151128"/>
                        <a:pt x="136922" y="147020"/>
                        <a:pt x="142399" y="140174"/>
                      </a:cubicBezTo>
                      <a:cubicBezTo>
                        <a:pt x="146506" y="136066"/>
                        <a:pt x="149245" y="131959"/>
                        <a:pt x="153352" y="126482"/>
                      </a:cubicBezTo>
                      <a:cubicBezTo>
                        <a:pt x="156091" y="121005"/>
                        <a:pt x="158829" y="116897"/>
                        <a:pt x="160198" y="111420"/>
                      </a:cubicBezTo>
                      <a:cubicBezTo>
                        <a:pt x="161568" y="105944"/>
                        <a:pt x="162937" y="100467"/>
                        <a:pt x="162937" y="94990"/>
                      </a:cubicBezTo>
                      <a:cubicBezTo>
                        <a:pt x="162937" y="89513"/>
                        <a:pt x="161568" y="84036"/>
                        <a:pt x="160198" y="79928"/>
                      </a:cubicBezTo>
                      <a:lnTo>
                        <a:pt x="177998" y="70344"/>
                      </a:lnTo>
                      <a:cubicBezTo>
                        <a:pt x="180737" y="77190"/>
                        <a:pt x="182106" y="84036"/>
                        <a:pt x="182106" y="90882"/>
                      </a:cubicBezTo>
                      <a:cubicBezTo>
                        <a:pt x="182106" y="97728"/>
                        <a:pt x="180737" y="105944"/>
                        <a:pt x="179367" y="112790"/>
                      </a:cubicBezTo>
                      <a:cubicBezTo>
                        <a:pt x="177998" y="119636"/>
                        <a:pt x="173891" y="127851"/>
                        <a:pt x="169783" y="134697"/>
                      </a:cubicBezTo>
                      <a:cubicBezTo>
                        <a:pt x="162937" y="140174"/>
                        <a:pt x="157460" y="147020"/>
                        <a:pt x="151983" y="152497"/>
                      </a:cubicBezTo>
                      <a:close/>
                      <a:moveTo>
                        <a:pt x="128706" y="36113"/>
                      </a:moveTo>
                      <a:cubicBezTo>
                        <a:pt x="121860" y="29267"/>
                        <a:pt x="113645" y="25160"/>
                        <a:pt x="106799" y="22421"/>
                      </a:cubicBezTo>
                      <a:cubicBezTo>
                        <a:pt x="98584" y="19682"/>
                        <a:pt x="90368" y="18314"/>
                        <a:pt x="83522" y="18314"/>
                      </a:cubicBezTo>
                      <a:cubicBezTo>
                        <a:pt x="75307" y="18314"/>
                        <a:pt x="68461" y="19682"/>
                        <a:pt x="60246" y="22421"/>
                      </a:cubicBezTo>
                      <a:cubicBezTo>
                        <a:pt x="52030" y="25160"/>
                        <a:pt x="45184" y="29267"/>
                        <a:pt x="39707" y="36113"/>
                      </a:cubicBezTo>
                      <a:cubicBezTo>
                        <a:pt x="34230" y="41590"/>
                        <a:pt x="28753" y="48436"/>
                        <a:pt x="26015" y="56652"/>
                      </a:cubicBezTo>
                      <a:cubicBezTo>
                        <a:pt x="23276" y="63498"/>
                        <a:pt x="20538" y="71713"/>
                        <a:pt x="20538" y="79928"/>
                      </a:cubicBezTo>
                      <a:cubicBezTo>
                        <a:pt x="20538" y="88143"/>
                        <a:pt x="21907" y="96359"/>
                        <a:pt x="24646" y="104574"/>
                      </a:cubicBezTo>
                      <a:cubicBezTo>
                        <a:pt x="27384" y="112790"/>
                        <a:pt x="31492" y="119636"/>
                        <a:pt x="38338" y="127851"/>
                      </a:cubicBezTo>
                      <a:lnTo>
                        <a:pt x="128706" y="361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 dirty="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85" name="Freeform: Shape 167">
                  <a:extLst>
                    <a:ext uri="{FF2B5EF4-FFF2-40B4-BE49-F238E27FC236}">
                      <a16:creationId xmlns:a16="http://schemas.microsoft.com/office/drawing/2014/main" id="{AB7EFF45-B3A1-7B94-E841-720324D618B2}"/>
                    </a:ext>
                  </a:extLst>
                </p:cNvPr>
                <p:cNvSpPr/>
                <p:nvPr/>
              </p:nvSpPr>
              <p:spPr>
                <a:xfrm>
                  <a:off x="6813768" y="3767190"/>
                  <a:ext cx="209490" cy="262419"/>
                </a:xfrm>
                <a:custGeom>
                  <a:avLst/>
                  <a:gdLst>
                    <a:gd name="connsiteX0" fmla="*/ 184845 w 209490"/>
                    <a:gd name="connsiteY0" fmla="*/ 154252 h 262419"/>
                    <a:gd name="connsiteX1" fmla="*/ 147876 w 209490"/>
                    <a:gd name="connsiteY1" fmla="*/ 170683 h 262419"/>
                    <a:gd name="connsiteX2" fmla="*/ 108168 w 209490"/>
                    <a:gd name="connsiteY2" fmla="*/ 166575 h 262419"/>
                    <a:gd name="connsiteX3" fmla="*/ 177998 w 209490"/>
                    <a:gd name="connsiteY3" fmla="*/ 247359 h 262419"/>
                    <a:gd name="connsiteX4" fmla="*/ 160199 w 209490"/>
                    <a:gd name="connsiteY4" fmla="*/ 262420 h 262419"/>
                    <a:gd name="connsiteX5" fmla="*/ 0 w 209490"/>
                    <a:gd name="connsiteY5" fmla="*/ 76206 h 262419"/>
                    <a:gd name="connsiteX6" fmla="*/ 15061 w 209490"/>
                    <a:gd name="connsiteY6" fmla="*/ 62514 h 262419"/>
                    <a:gd name="connsiteX7" fmla="*/ 36969 w 209490"/>
                    <a:gd name="connsiteY7" fmla="*/ 88529 h 262419"/>
                    <a:gd name="connsiteX8" fmla="*/ 41077 w 209490"/>
                    <a:gd name="connsiteY8" fmla="*/ 50191 h 262419"/>
                    <a:gd name="connsiteX9" fmla="*/ 62984 w 209490"/>
                    <a:gd name="connsiteY9" fmla="*/ 18699 h 262419"/>
                    <a:gd name="connsiteX10" fmla="*/ 93107 w 209490"/>
                    <a:gd name="connsiteY10" fmla="*/ 2268 h 262419"/>
                    <a:gd name="connsiteX11" fmla="*/ 125968 w 209490"/>
                    <a:gd name="connsiteY11" fmla="*/ 899 h 262419"/>
                    <a:gd name="connsiteX12" fmla="*/ 157460 w 209490"/>
                    <a:gd name="connsiteY12" fmla="*/ 11853 h 262419"/>
                    <a:gd name="connsiteX13" fmla="*/ 184845 w 209490"/>
                    <a:gd name="connsiteY13" fmla="*/ 33761 h 262419"/>
                    <a:gd name="connsiteX14" fmla="*/ 202645 w 209490"/>
                    <a:gd name="connsiteY14" fmla="*/ 63883 h 262419"/>
                    <a:gd name="connsiteX15" fmla="*/ 209491 w 209490"/>
                    <a:gd name="connsiteY15" fmla="*/ 96745 h 262419"/>
                    <a:gd name="connsiteX16" fmla="*/ 202645 w 209490"/>
                    <a:gd name="connsiteY16" fmla="*/ 128237 h 262419"/>
                    <a:gd name="connsiteX17" fmla="*/ 184845 w 209490"/>
                    <a:gd name="connsiteY17" fmla="*/ 154252 h 262419"/>
                    <a:gd name="connsiteX18" fmla="*/ 167045 w 209490"/>
                    <a:gd name="connsiteY18" fmla="*/ 143298 h 262419"/>
                    <a:gd name="connsiteX19" fmla="*/ 182106 w 209490"/>
                    <a:gd name="connsiteY19" fmla="*/ 121391 h 262419"/>
                    <a:gd name="connsiteX20" fmla="*/ 186214 w 209490"/>
                    <a:gd name="connsiteY20" fmla="*/ 96745 h 262419"/>
                    <a:gd name="connsiteX21" fmla="*/ 180737 w 209490"/>
                    <a:gd name="connsiteY21" fmla="*/ 72099 h 262419"/>
                    <a:gd name="connsiteX22" fmla="*/ 167045 w 209490"/>
                    <a:gd name="connsiteY22" fmla="*/ 50191 h 262419"/>
                    <a:gd name="connsiteX23" fmla="*/ 145137 w 209490"/>
                    <a:gd name="connsiteY23" fmla="*/ 33761 h 262419"/>
                    <a:gd name="connsiteX24" fmla="*/ 120492 w 209490"/>
                    <a:gd name="connsiteY24" fmla="*/ 25545 h 262419"/>
                    <a:gd name="connsiteX25" fmla="*/ 94476 w 209490"/>
                    <a:gd name="connsiteY25" fmla="*/ 26915 h 262419"/>
                    <a:gd name="connsiteX26" fmla="*/ 71200 w 209490"/>
                    <a:gd name="connsiteY26" fmla="*/ 39237 h 262419"/>
                    <a:gd name="connsiteX27" fmla="*/ 60246 w 209490"/>
                    <a:gd name="connsiteY27" fmla="*/ 54299 h 262419"/>
                    <a:gd name="connsiteX28" fmla="*/ 53399 w 209490"/>
                    <a:gd name="connsiteY28" fmla="*/ 73468 h 262419"/>
                    <a:gd name="connsiteX29" fmla="*/ 52031 w 209490"/>
                    <a:gd name="connsiteY29" fmla="*/ 92637 h 262419"/>
                    <a:gd name="connsiteX30" fmla="*/ 57507 w 209490"/>
                    <a:gd name="connsiteY30" fmla="*/ 110437 h 262419"/>
                    <a:gd name="connsiteX31" fmla="*/ 93107 w 209490"/>
                    <a:gd name="connsiteY31" fmla="*/ 151514 h 262419"/>
                    <a:gd name="connsiteX32" fmla="*/ 112276 w 209490"/>
                    <a:gd name="connsiteY32" fmla="*/ 158360 h 262419"/>
                    <a:gd name="connsiteX33" fmla="*/ 131445 w 209490"/>
                    <a:gd name="connsiteY33" fmla="*/ 159729 h 262419"/>
                    <a:gd name="connsiteX34" fmla="*/ 150614 w 209490"/>
                    <a:gd name="connsiteY34" fmla="*/ 155621 h 262419"/>
                    <a:gd name="connsiteX35" fmla="*/ 167045 w 209490"/>
                    <a:gd name="connsiteY35" fmla="*/ 143298 h 26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09490" h="262419">
                      <a:moveTo>
                        <a:pt x="184845" y="154252"/>
                      </a:moveTo>
                      <a:cubicBezTo>
                        <a:pt x="173891" y="163836"/>
                        <a:pt x="161568" y="169313"/>
                        <a:pt x="147876" y="170683"/>
                      </a:cubicBezTo>
                      <a:cubicBezTo>
                        <a:pt x="134184" y="172052"/>
                        <a:pt x="121860" y="170683"/>
                        <a:pt x="108168" y="166575"/>
                      </a:cubicBezTo>
                      <a:lnTo>
                        <a:pt x="177998" y="247359"/>
                      </a:lnTo>
                      <a:lnTo>
                        <a:pt x="160199" y="262420"/>
                      </a:lnTo>
                      <a:lnTo>
                        <a:pt x="0" y="76206"/>
                      </a:lnTo>
                      <a:lnTo>
                        <a:pt x="15061" y="62514"/>
                      </a:lnTo>
                      <a:lnTo>
                        <a:pt x="36969" y="88529"/>
                      </a:lnTo>
                      <a:cubicBezTo>
                        <a:pt x="35600" y="76206"/>
                        <a:pt x="36969" y="62514"/>
                        <a:pt x="41077" y="50191"/>
                      </a:cubicBezTo>
                      <a:cubicBezTo>
                        <a:pt x="45184" y="37868"/>
                        <a:pt x="52031" y="26915"/>
                        <a:pt x="62984" y="18699"/>
                      </a:cubicBezTo>
                      <a:cubicBezTo>
                        <a:pt x="72569" y="10484"/>
                        <a:pt x="82153" y="5007"/>
                        <a:pt x="93107" y="2268"/>
                      </a:cubicBezTo>
                      <a:cubicBezTo>
                        <a:pt x="104061" y="-470"/>
                        <a:pt x="115014" y="-470"/>
                        <a:pt x="125968" y="899"/>
                      </a:cubicBezTo>
                      <a:cubicBezTo>
                        <a:pt x="136922" y="2268"/>
                        <a:pt x="147876" y="6376"/>
                        <a:pt x="157460" y="11853"/>
                      </a:cubicBezTo>
                      <a:cubicBezTo>
                        <a:pt x="167045" y="17330"/>
                        <a:pt x="176629" y="24176"/>
                        <a:pt x="184845" y="33761"/>
                      </a:cubicBezTo>
                      <a:cubicBezTo>
                        <a:pt x="193060" y="43345"/>
                        <a:pt x="198537" y="52930"/>
                        <a:pt x="202645" y="63883"/>
                      </a:cubicBezTo>
                      <a:cubicBezTo>
                        <a:pt x="206752" y="74837"/>
                        <a:pt x="209491" y="85791"/>
                        <a:pt x="209491" y="96745"/>
                      </a:cubicBezTo>
                      <a:cubicBezTo>
                        <a:pt x="209491" y="107698"/>
                        <a:pt x="208121" y="118652"/>
                        <a:pt x="202645" y="128237"/>
                      </a:cubicBezTo>
                      <a:cubicBezTo>
                        <a:pt x="201275" y="137821"/>
                        <a:pt x="194429" y="146036"/>
                        <a:pt x="184845" y="154252"/>
                      </a:cubicBezTo>
                      <a:close/>
                      <a:moveTo>
                        <a:pt x="167045" y="143298"/>
                      </a:moveTo>
                      <a:cubicBezTo>
                        <a:pt x="173891" y="137821"/>
                        <a:pt x="179368" y="129606"/>
                        <a:pt x="182106" y="121391"/>
                      </a:cubicBezTo>
                      <a:cubicBezTo>
                        <a:pt x="184845" y="113175"/>
                        <a:pt x="186214" y="104960"/>
                        <a:pt x="186214" y="96745"/>
                      </a:cubicBezTo>
                      <a:cubicBezTo>
                        <a:pt x="186214" y="88529"/>
                        <a:pt x="184845" y="80314"/>
                        <a:pt x="180737" y="72099"/>
                      </a:cubicBezTo>
                      <a:cubicBezTo>
                        <a:pt x="177998" y="63883"/>
                        <a:pt x="172522" y="57037"/>
                        <a:pt x="167045" y="50191"/>
                      </a:cubicBezTo>
                      <a:cubicBezTo>
                        <a:pt x="161568" y="43345"/>
                        <a:pt x="153353" y="37868"/>
                        <a:pt x="145137" y="33761"/>
                      </a:cubicBezTo>
                      <a:cubicBezTo>
                        <a:pt x="136922" y="29653"/>
                        <a:pt x="128706" y="26915"/>
                        <a:pt x="120492" y="25545"/>
                      </a:cubicBezTo>
                      <a:cubicBezTo>
                        <a:pt x="112276" y="24176"/>
                        <a:pt x="102691" y="25545"/>
                        <a:pt x="94476" y="26915"/>
                      </a:cubicBezTo>
                      <a:cubicBezTo>
                        <a:pt x="86261" y="29653"/>
                        <a:pt x="78046" y="33761"/>
                        <a:pt x="71200" y="39237"/>
                      </a:cubicBezTo>
                      <a:cubicBezTo>
                        <a:pt x="67092" y="43345"/>
                        <a:pt x="62984" y="47453"/>
                        <a:pt x="60246" y="54299"/>
                      </a:cubicBezTo>
                      <a:cubicBezTo>
                        <a:pt x="57507" y="59776"/>
                        <a:pt x="54769" y="66622"/>
                        <a:pt x="53399" y="73468"/>
                      </a:cubicBezTo>
                      <a:cubicBezTo>
                        <a:pt x="52031" y="80314"/>
                        <a:pt x="50661" y="87160"/>
                        <a:pt x="52031" y="92637"/>
                      </a:cubicBezTo>
                      <a:cubicBezTo>
                        <a:pt x="52031" y="99483"/>
                        <a:pt x="54769" y="104960"/>
                        <a:pt x="57507" y="110437"/>
                      </a:cubicBezTo>
                      <a:lnTo>
                        <a:pt x="93107" y="151514"/>
                      </a:lnTo>
                      <a:cubicBezTo>
                        <a:pt x="98584" y="154252"/>
                        <a:pt x="105430" y="156990"/>
                        <a:pt x="112276" y="158360"/>
                      </a:cubicBezTo>
                      <a:cubicBezTo>
                        <a:pt x="119122" y="159729"/>
                        <a:pt x="125968" y="159729"/>
                        <a:pt x="131445" y="159729"/>
                      </a:cubicBezTo>
                      <a:cubicBezTo>
                        <a:pt x="138291" y="159729"/>
                        <a:pt x="143768" y="158360"/>
                        <a:pt x="150614" y="155621"/>
                      </a:cubicBezTo>
                      <a:cubicBezTo>
                        <a:pt x="157460" y="150144"/>
                        <a:pt x="162937" y="147406"/>
                        <a:pt x="167045" y="14329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86" name="Freeform: Shape 168">
                  <a:extLst>
                    <a:ext uri="{FF2B5EF4-FFF2-40B4-BE49-F238E27FC236}">
                      <a16:creationId xmlns:a16="http://schemas.microsoft.com/office/drawing/2014/main" id="{0A03EF1C-03C5-1006-3D4D-6B893F43CAE2}"/>
                    </a:ext>
                  </a:extLst>
                </p:cNvPr>
                <p:cNvSpPr/>
                <p:nvPr/>
              </p:nvSpPr>
              <p:spPr>
                <a:xfrm>
                  <a:off x="7062966" y="3572761"/>
                  <a:ext cx="183475" cy="192120"/>
                </a:xfrm>
                <a:custGeom>
                  <a:avLst/>
                  <a:gdLst>
                    <a:gd name="connsiteX0" fmla="*/ 158829 w 183475"/>
                    <a:gd name="connsiteY0" fmla="*/ 46083 h 192120"/>
                    <a:gd name="connsiteX1" fmla="*/ 177998 w 183475"/>
                    <a:gd name="connsiteY1" fmla="*/ 83053 h 192120"/>
                    <a:gd name="connsiteX2" fmla="*/ 183475 w 183475"/>
                    <a:gd name="connsiteY2" fmla="*/ 118652 h 192120"/>
                    <a:gd name="connsiteX3" fmla="*/ 173891 w 183475"/>
                    <a:gd name="connsiteY3" fmla="*/ 151514 h 192120"/>
                    <a:gd name="connsiteX4" fmla="*/ 151983 w 183475"/>
                    <a:gd name="connsiteY4" fmla="*/ 177529 h 192120"/>
                    <a:gd name="connsiteX5" fmla="*/ 120491 w 183475"/>
                    <a:gd name="connsiteY5" fmla="*/ 191221 h 192120"/>
                    <a:gd name="connsiteX6" fmla="*/ 86261 w 183475"/>
                    <a:gd name="connsiteY6" fmla="*/ 189851 h 192120"/>
                    <a:gd name="connsiteX7" fmla="*/ 53399 w 183475"/>
                    <a:gd name="connsiteY7" fmla="*/ 174790 h 192120"/>
                    <a:gd name="connsiteX8" fmla="*/ 24646 w 183475"/>
                    <a:gd name="connsiteY8" fmla="*/ 146037 h 192120"/>
                    <a:gd name="connsiteX9" fmla="*/ 5477 w 183475"/>
                    <a:gd name="connsiteY9" fmla="*/ 109068 h 192120"/>
                    <a:gd name="connsiteX10" fmla="*/ 0 w 183475"/>
                    <a:gd name="connsiteY10" fmla="*/ 73468 h 192120"/>
                    <a:gd name="connsiteX11" fmla="*/ 8215 w 183475"/>
                    <a:gd name="connsiteY11" fmla="*/ 40607 h 192120"/>
                    <a:gd name="connsiteX12" fmla="*/ 30123 w 183475"/>
                    <a:gd name="connsiteY12" fmla="*/ 14592 h 192120"/>
                    <a:gd name="connsiteX13" fmla="*/ 61615 w 183475"/>
                    <a:gd name="connsiteY13" fmla="*/ 899 h 192120"/>
                    <a:gd name="connsiteX14" fmla="*/ 95845 w 183475"/>
                    <a:gd name="connsiteY14" fmla="*/ 2269 h 192120"/>
                    <a:gd name="connsiteX15" fmla="*/ 128706 w 183475"/>
                    <a:gd name="connsiteY15" fmla="*/ 17330 h 192120"/>
                    <a:gd name="connsiteX16" fmla="*/ 158829 w 183475"/>
                    <a:gd name="connsiteY16" fmla="*/ 46083 h 192120"/>
                    <a:gd name="connsiteX17" fmla="*/ 141029 w 183475"/>
                    <a:gd name="connsiteY17" fmla="*/ 59776 h 192120"/>
                    <a:gd name="connsiteX18" fmla="*/ 117753 w 183475"/>
                    <a:gd name="connsiteY18" fmla="*/ 36499 h 192120"/>
                    <a:gd name="connsiteX19" fmla="*/ 93107 w 183475"/>
                    <a:gd name="connsiteY19" fmla="*/ 24176 h 192120"/>
                    <a:gd name="connsiteX20" fmla="*/ 68461 w 183475"/>
                    <a:gd name="connsiteY20" fmla="*/ 22807 h 192120"/>
                    <a:gd name="connsiteX21" fmla="*/ 45184 w 183475"/>
                    <a:gd name="connsiteY21" fmla="*/ 32391 h 192120"/>
                    <a:gd name="connsiteX22" fmla="*/ 28754 w 183475"/>
                    <a:gd name="connsiteY22" fmla="*/ 51561 h 192120"/>
                    <a:gd name="connsiteX23" fmla="*/ 23276 w 183475"/>
                    <a:gd name="connsiteY23" fmla="*/ 76206 h 192120"/>
                    <a:gd name="connsiteX24" fmla="*/ 28754 w 183475"/>
                    <a:gd name="connsiteY24" fmla="*/ 103591 h 192120"/>
                    <a:gd name="connsiteX25" fmla="*/ 45184 w 183475"/>
                    <a:gd name="connsiteY25" fmla="*/ 132345 h 192120"/>
                    <a:gd name="connsiteX26" fmla="*/ 68461 w 183475"/>
                    <a:gd name="connsiteY26" fmla="*/ 155621 h 192120"/>
                    <a:gd name="connsiteX27" fmla="*/ 93107 w 183475"/>
                    <a:gd name="connsiteY27" fmla="*/ 167944 h 192120"/>
                    <a:gd name="connsiteX28" fmla="*/ 117753 w 183475"/>
                    <a:gd name="connsiteY28" fmla="*/ 169313 h 192120"/>
                    <a:gd name="connsiteX29" fmla="*/ 141029 w 183475"/>
                    <a:gd name="connsiteY29" fmla="*/ 159729 h 192120"/>
                    <a:gd name="connsiteX30" fmla="*/ 157460 w 183475"/>
                    <a:gd name="connsiteY30" fmla="*/ 140560 h 192120"/>
                    <a:gd name="connsiteX31" fmla="*/ 162937 w 183475"/>
                    <a:gd name="connsiteY31" fmla="*/ 115914 h 192120"/>
                    <a:gd name="connsiteX32" fmla="*/ 157460 w 183475"/>
                    <a:gd name="connsiteY32" fmla="*/ 88529 h 192120"/>
                    <a:gd name="connsiteX33" fmla="*/ 141029 w 183475"/>
                    <a:gd name="connsiteY33" fmla="*/ 59776 h 19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83475" h="192120">
                      <a:moveTo>
                        <a:pt x="158829" y="46083"/>
                      </a:moveTo>
                      <a:cubicBezTo>
                        <a:pt x="167044" y="58407"/>
                        <a:pt x="173891" y="70730"/>
                        <a:pt x="177998" y="83053"/>
                      </a:cubicBezTo>
                      <a:cubicBezTo>
                        <a:pt x="182106" y="95375"/>
                        <a:pt x="183475" y="107698"/>
                        <a:pt x="183475" y="118652"/>
                      </a:cubicBezTo>
                      <a:cubicBezTo>
                        <a:pt x="183475" y="130975"/>
                        <a:pt x="179368" y="141929"/>
                        <a:pt x="173891" y="151514"/>
                      </a:cubicBezTo>
                      <a:cubicBezTo>
                        <a:pt x="168414" y="161098"/>
                        <a:pt x="161568" y="170682"/>
                        <a:pt x="151983" y="177529"/>
                      </a:cubicBezTo>
                      <a:cubicBezTo>
                        <a:pt x="142399" y="184375"/>
                        <a:pt x="131445" y="189851"/>
                        <a:pt x="120491" y="191221"/>
                      </a:cubicBezTo>
                      <a:cubicBezTo>
                        <a:pt x="109538" y="192590"/>
                        <a:pt x="98584" y="192590"/>
                        <a:pt x="86261" y="189851"/>
                      </a:cubicBezTo>
                      <a:cubicBezTo>
                        <a:pt x="75307" y="187113"/>
                        <a:pt x="64353" y="181636"/>
                        <a:pt x="53399" y="174790"/>
                      </a:cubicBezTo>
                      <a:cubicBezTo>
                        <a:pt x="42446" y="167944"/>
                        <a:pt x="32861" y="156990"/>
                        <a:pt x="24646" y="146037"/>
                      </a:cubicBezTo>
                      <a:cubicBezTo>
                        <a:pt x="16430" y="133714"/>
                        <a:pt x="9584" y="121391"/>
                        <a:pt x="5477" y="109068"/>
                      </a:cubicBezTo>
                      <a:cubicBezTo>
                        <a:pt x="1369" y="96745"/>
                        <a:pt x="0" y="84422"/>
                        <a:pt x="0" y="73468"/>
                      </a:cubicBezTo>
                      <a:cubicBezTo>
                        <a:pt x="0" y="61145"/>
                        <a:pt x="4107" y="50191"/>
                        <a:pt x="8215" y="40607"/>
                      </a:cubicBezTo>
                      <a:cubicBezTo>
                        <a:pt x="13692" y="31022"/>
                        <a:pt x="20538" y="21438"/>
                        <a:pt x="30123" y="14592"/>
                      </a:cubicBezTo>
                      <a:cubicBezTo>
                        <a:pt x="39707" y="7746"/>
                        <a:pt x="50661" y="2269"/>
                        <a:pt x="61615" y="899"/>
                      </a:cubicBezTo>
                      <a:cubicBezTo>
                        <a:pt x="72568" y="-470"/>
                        <a:pt x="84891" y="-470"/>
                        <a:pt x="95845" y="2269"/>
                      </a:cubicBezTo>
                      <a:cubicBezTo>
                        <a:pt x="106799" y="5007"/>
                        <a:pt x="117753" y="10484"/>
                        <a:pt x="128706" y="17330"/>
                      </a:cubicBezTo>
                      <a:cubicBezTo>
                        <a:pt x="141029" y="24176"/>
                        <a:pt x="150614" y="35130"/>
                        <a:pt x="158829" y="46083"/>
                      </a:cubicBezTo>
                      <a:close/>
                      <a:moveTo>
                        <a:pt x="141029" y="59776"/>
                      </a:moveTo>
                      <a:cubicBezTo>
                        <a:pt x="134183" y="50191"/>
                        <a:pt x="125968" y="41976"/>
                        <a:pt x="117753" y="36499"/>
                      </a:cubicBezTo>
                      <a:cubicBezTo>
                        <a:pt x="109538" y="31022"/>
                        <a:pt x="101322" y="25545"/>
                        <a:pt x="93107" y="24176"/>
                      </a:cubicBezTo>
                      <a:cubicBezTo>
                        <a:pt x="84891" y="21438"/>
                        <a:pt x="76676" y="21438"/>
                        <a:pt x="68461" y="22807"/>
                      </a:cubicBezTo>
                      <a:cubicBezTo>
                        <a:pt x="60246" y="24176"/>
                        <a:pt x="52030" y="26915"/>
                        <a:pt x="45184" y="32391"/>
                      </a:cubicBezTo>
                      <a:cubicBezTo>
                        <a:pt x="38338" y="37869"/>
                        <a:pt x="32861" y="44715"/>
                        <a:pt x="28754" y="51561"/>
                      </a:cubicBezTo>
                      <a:cubicBezTo>
                        <a:pt x="24646" y="59776"/>
                        <a:pt x="23276" y="67991"/>
                        <a:pt x="23276" y="76206"/>
                      </a:cubicBezTo>
                      <a:cubicBezTo>
                        <a:pt x="23276" y="84422"/>
                        <a:pt x="24646" y="94006"/>
                        <a:pt x="28754" y="103591"/>
                      </a:cubicBezTo>
                      <a:cubicBezTo>
                        <a:pt x="31492" y="113176"/>
                        <a:pt x="36969" y="122760"/>
                        <a:pt x="45184" y="132345"/>
                      </a:cubicBezTo>
                      <a:cubicBezTo>
                        <a:pt x="52030" y="141929"/>
                        <a:pt x="60246" y="150144"/>
                        <a:pt x="68461" y="155621"/>
                      </a:cubicBezTo>
                      <a:cubicBezTo>
                        <a:pt x="76676" y="161098"/>
                        <a:pt x="84891" y="166575"/>
                        <a:pt x="93107" y="167944"/>
                      </a:cubicBezTo>
                      <a:cubicBezTo>
                        <a:pt x="101322" y="170682"/>
                        <a:pt x="109538" y="170682"/>
                        <a:pt x="117753" y="169313"/>
                      </a:cubicBezTo>
                      <a:cubicBezTo>
                        <a:pt x="125968" y="167944"/>
                        <a:pt x="134183" y="165206"/>
                        <a:pt x="141029" y="159729"/>
                      </a:cubicBezTo>
                      <a:cubicBezTo>
                        <a:pt x="147875" y="154252"/>
                        <a:pt x="153352" y="147406"/>
                        <a:pt x="157460" y="140560"/>
                      </a:cubicBezTo>
                      <a:cubicBezTo>
                        <a:pt x="161568" y="133714"/>
                        <a:pt x="162937" y="125498"/>
                        <a:pt x="162937" y="115914"/>
                      </a:cubicBezTo>
                      <a:cubicBezTo>
                        <a:pt x="162937" y="107698"/>
                        <a:pt x="161568" y="98114"/>
                        <a:pt x="157460" y="88529"/>
                      </a:cubicBezTo>
                      <a:cubicBezTo>
                        <a:pt x="153352" y="78945"/>
                        <a:pt x="147875" y="69360"/>
                        <a:pt x="141029" y="597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87" name="Freeform: Shape 169">
                  <a:extLst>
                    <a:ext uri="{FF2B5EF4-FFF2-40B4-BE49-F238E27FC236}">
                      <a16:creationId xmlns:a16="http://schemas.microsoft.com/office/drawing/2014/main" id="{821790D6-217F-FD09-9C7F-85F4080B133E}"/>
                    </a:ext>
                  </a:extLst>
                </p:cNvPr>
                <p:cNvSpPr/>
                <p:nvPr/>
              </p:nvSpPr>
              <p:spPr>
                <a:xfrm>
                  <a:off x="7219057" y="3481923"/>
                  <a:ext cx="187583" cy="195798"/>
                </a:xfrm>
                <a:custGeom>
                  <a:avLst/>
                  <a:gdLst>
                    <a:gd name="connsiteX0" fmla="*/ 176629 w 187583"/>
                    <a:gd name="connsiteY0" fmla="*/ 115015 h 195798"/>
                    <a:gd name="connsiteX1" fmla="*/ 187583 w 187583"/>
                    <a:gd name="connsiteY1" fmla="*/ 132814 h 195798"/>
                    <a:gd name="connsiteX2" fmla="*/ 93107 w 187583"/>
                    <a:gd name="connsiteY2" fmla="*/ 195798 h 195798"/>
                    <a:gd name="connsiteX3" fmla="*/ 82153 w 187583"/>
                    <a:gd name="connsiteY3" fmla="*/ 177998 h 195798"/>
                    <a:gd name="connsiteX4" fmla="*/ 121860 w 187583"/>
                    <a:gd name="connsiteY4" fmla="*/ 151983 h 195798"/>
                    <a:gd name="connsiteX5" fmla="*/ 42446 w 187583"/>
                    <a:gd name="connsiteY5" fmla="*/ 32861 h 195798"/>
                    <a:gd name="connsiteX6" fmla="*/ 39707 w 187583"/>
                    <a:gd name="connsiteY6" fmla="*/ 45184 h 195798"/>
                    <a:gd name="connsiteX7" fmla="*/ 32861 w 187583"/>
                    <a:gd name="connsiteY7" fmla="*/ 60246 h 195798"/>
                    <a:gd name="connsiteX8" fmla="*/ 23277 w 187583"/>
                    <a:gd name="connsiteY8" fmla="*/ 75307 h 195798"/>
                    <a:gd name="connsiteX9" fmla="*/ 12323 w 187583"/>
                    <a:gd name="connsiteY9" fmla="*/ 86261 h 195798"/>
                    <a:gd name="connsiteX10" fmla="*/ 0 w 187583"/>
                    <a:gd name="connsiteY10" fmla="*/ 68461 h 195798"/>
                    <a:gd name="connsiteX11" fmla="*/ 12323 w 187583"/>
                    <a:gd name="connsiteY11" fmla="*/ 56138 h 195798"/>
                    <a:gd name="connsiteX12" fmla="*/ 21908 w 187583"/>
                    <a:gd name="connsiteY12" fmla="*/ 38338 h 195798"/>
                    <a:gd name="connsiteX13" fmla="*/ 27384 w 187583"/>
                    <a:gd name="connsiteY13" fmla="*/ 21907 h 195798"/>
                    <a:gd name="connsiteX14" fmla="*/ 28754 w 187583"/>
                    <a:gd name="connsiteY14" fmla="*/ 12323 h 195798"/>
                    <a:gd name="connsiteX15" fmla="*/ 47923 w 187583"/>
                    <a:gd name="connsiteY15" fmla="*/ 0 h 195798"/>
                    <a:gd name="connsiteX16" fmla="*/ 142399 w 187583"/>
                    <a:gd name="connsiteY16" fmla="*/ 141030 h 195798"/>
                    <a:gd name="connsiteX17" fmla="*/ 176629 w 187583"/>
                    <a:gd name="connsiteY17" fmla="*/ 115015 h 19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87583" h="195798">
                      <a:moveTo>
                        <a:pt x="176629" y="115015"/>
                      </a:moveTo>
                      <a:lnTo>
                        <a:pt x="187583" y="132814"/>
                      </a:lnTo>
                      <a:lnTo>
                        <a:pt x="93107" y="195798"/>
                      </a:lnTo>
                      <a:lnTo>
                        <a:pt x="82153" y="177998"/>
                      </a:lnTo>
                      <a:lnTo>
                        <a:pt x="121860" y="151983"/>
                      </a:lnTo>
                      <a:lnTo>
                        <a:pt x="42446" y="32861"/>
                      </a:lnTo>
                      <a:cubicBezTo>
                        <a:pt x="42446" y="35600"/>
                        <a:pt x="41077" y="39707"/>
                        <a:pt x="39707" y="45184"/>
                      </a:cubicBezTo>
                      <a:cubicBezTo>
                        <a:pt x="38338" y="50661"/>
                        <a:pt x="35600" y="54769"/>
                        <a:pt x="32861" y="60246"/>
                      </a:cubicBezTo>
                      <a:cubicBezTo>
                        <a:pt x="30123" y="65723"/>
                        <a:pt x="27384" y="69830"/>
                        <a:pt x="23277" y="75307"/>
                      </a:cubicBezTo>
                      <a:cubicBezTo>
                        <a:pt x="19169" y="79415"/>
                        <a:pt x="16431" y="83522"/>
                        <a:pt x="12323" y="86261"/>
                      </a:cubicBezTo>
                      <a:lnTo>
                        <a:pt x="0" y="68461"/>
                      </a:lnTo>
                      <a:cubicBezTo>
                        <a:pt x="4107" y="65723"/>
                        <a:pt x="8215" y="61615"/>
                        <a:pt x="12323" y="56138"/>
                      </a:cubicBezTo>
                      <a:cubicBezTo>
                        <a:pt x="16431" y="50661"/>
                        <a:pt x="19169" y="43815"/>
                        <a:pt x="21908" y="38338"/>
                      </a:cubicBezTo>
                      <a:cubicBezTo>
                        <a:pt x="24646" y="31492"/>
                        <a:pt x="26015" y="26015"/>
                        <a:pt x="27384" y="21907"/>
                      </a:cubicBezTo>
                      <a:cubicBezTo>
                        <a:pt x="28754" y="16431"/>
                        <a:pt x="28754" y="13692"/>
                        <a:pt x="28754" y="12323"/>
                      </a:cubicBezTo>
                      <a:lnTo>
                        <a:pt x="47923" y="0"/>
                      </a:lnTo>
                      <a:lnTo>
                        <a:pt x="142399" y="141030"/>
                      </a:lnTo>
                      <a:lnTo>
                        <a:pt x="176629" y="1150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sp>
            <p:nvSpPr>
              <p:cNvPr id="19" name="Freeform: Shape 170">
                <a:extLst>
                  <a:ext uri="{FF2B5EF4-FFF2-40B4-BE49-F238E27FC236}">
                    <a16:creationId xmlns:a16="http://schemas.microsoft.com/office/drawing/2014/main" id="{92AB9903-6B3A-7E55-6E0D-A651997360CB}"/>
                  </a:ext>
                </a:extLst>
              </p:cNvPr>
              <p:cNvSpPr/>
              <p:nvPr/>
            </p:nvSpPr>
            <p:spPr>
              <a:xfrm>
                <a:off x="10347721" y="3312140"/>
                <a:ext cx="2589192" cy="3783151"/>
              </a:xfrm>
              <a:custGeom>
                <a:avLst/>
                <a:gdLst>
                  <a:gd name="connsiteX0" fmla="*/ 225921 w 2589192"/>
                  <a:gd name="connsiteY0" fmla="*/ 0 h 3783151"/>
                  <a:gd name="connsiteX1" fmla="*/ 0 w 2589192"/>
                  <a:gd name="connsiteY1" fmla="*/ 2526209 h 3783151"/>
                  <a:gd name="connsiteX2" fmla="*/ 280690 w 2589192"/>
                  <a:gd name="connsiteY2" fmla="*/ 3783152 h 3783151"/>
                  <a:gd name="connsiteX3" fmla="*/ 2589192 w 2589192"/>
                  <a:gd name="connsiteY3" fmla="*/ 2712423 h 3783151"/>
                  <a:gd name="connsiteX4" fmla="*/ 225921 w 2589192"/>
                  <a:gd name="connsiteY4" fmla="*/ 0 h 37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9192" h="3783151">
                    <a:moveTo>
                      <a:pt x="225921" y="0"/>
                    </a:moveTo>
                    <a:lnTo>
                      <a:pt x="0" y="2526209"/>
                    </a:lnTo>
                    <a:cubicBezTo>
                      <a:pt x="309443" y="2861667"/>
                      <a:pt x="418981" y="3343633"/>
                      <a:pt x="280690" y="3783152"/>
                    </a:cubicBezTo>
                    <a:lnTo>
                      <a:pt x="2589192" y="2712423"/>
                    </a:lnTo>
                    <a:cubicBezTo>
                      <a:pt x="2339995" y="1444526"/>
                      <a:pt x="1426726" y="413504"/>
                      <a:pt x="2259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20" name="Freeform: Shape 171">
                <a:extLst>
                  <a:ext uri="{FF2B5EF4-FFF2-40B4-BE49-F238E27FC236}">
                    <a16:creationId xmlns:a16="http://schemas.microsoft.com/office/drawing/2014/main" id="{74FEA2D5-38EF-1E07-3B61-7B1B992D8AC9}"/>
                  </a:ext>
                </a:extLst>
              </p:cNvPr>
              <p:cNvSpPr/>
              <p:nvPr/>
            </p:nvSpPr>
            <p:spPr>
              <a:xfrm>
                <a:off x="10573642" y="2918477"/>
                <a:ext cx="2758435" cy="3106085"/>
              </a:xfrm>
              <a:custGeom>
                <a:avLst/>
                <a:gdLst>
                  <a:gd name="connsiteX0" fmla="*/ 2749391 w 2758435"/>
                  <a:gd name="connsiteY0" fmla="*/ 2685735 h 3106085"/>
                  <a:gd name="connsiteX1" fmla="*/ 368320 w 2758435"/>
                  <a:gd name="connsiteY1" fmla="*/ 18497 h 3106085"/>
                  <a:gd name="connsiteX2" fmla="*/ 13692 w 2758435"/>
                  <a:gd name="connsiteY2" fmla="*/ 237572 h 3106085"/>
                  <a:gd name="connsiteX3" fmla="*/ 0 w 2758435"/>
                  <a:gd name="connsiteY3" fmla="*/ 393663 h 3106085"/>
                  <a:gd name="connsiteX4" fmla="*/ 2363271 w 2758435"/>
                  <a:gd name="connsiteY4" fmla="*/ 3106086 h 3106085"/>
                  <a:gd name="connsiteX5" fmla="*/ 2608362 w 2758435"/>
                  <a:gd name="connsiteY5" fmla="*/ 2992441 h 3106085"/>
                  <a:gd name="connsiteX6" fmla="*/ 2749391 w 2758435"/>
                  <a:gd name="connsiteY6" fmla="*/ 2685735 h 310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58435" h="3106085">
                    <a:moveTo>
                      <a:pt x="2749391" y="2685735"/>
                    </a:moveTo>
                    <a:cubicBezTo>
                      <a:pt x="2405718" y="1442485"/>
                      <a:pt x="1558171" y="494985"/>
                      <a:pt x="368320" y="18497"/>
                    </a:cubicBezTo>
                    <a:cubicBezTo>
                      <a:pt x="206752" y="-45856"/>
                      <a:pt x="28753" y="65050"/>
                      <a:pt x="13692" y="237572"/>
                    </a:cubicBezTo>
                    <a:lnTo>
                      <a:pt x="0" y="393663"/>
                    </a:lnTo>
                    <a:cubicBezTo>
                      <a:pt x="1200805" y="807167"/>
                      <a:pt x="2114074" y="1836820"/>
                      <a:pt x="2363271" y="3106086"/>
                    </a:cubicBezTo>
                    <a:lnTo>
                      <a:pt x="2608362" y="2992441"/>
                    </a:lnTo>
                    <a:cubicBezTo>
                      <a:pt x="2723377" y="2939041"/>
                      <a:pt x="2782253" y="2808965"/>
                      <a:pt x="2749391" y="2685735"/>
                    </a:cubicBezTo>
                    <a:close/>
                  </a:path>
                </a:pathLst>
              </a:custGeom>
              <a:solidFill>
                <a:srgbClr val="E0E0E0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grpSp>
            <p:nvGrpSpPr>
              <p:cNvPr id="21" name="Graphic 3">
                <a:extLst>
                  <a:ext uri="{FF2B5EF4-FFF2-40B4-BE49-F238E27FC236}">
                    <a16:creationId xmlns:a16="http://schemas.microsoft.com/office/drawing/2014/main" id="{484FB91C-84EA-0237-976C-8095B4469CB6}"/>
                  </a:ext>
                </a:extLst>
              </p:cNvPr>
              <p:cNvGrpSpPr/>
              <p:nvPr/>
            </p:nvGrpSpPr>
            <p:grpSpPr>
              <a:xfrm>
                <a:off x="11763494" y="3721023"/>
                <a:ext cx="873091" cy="989089"/>
                <a:chOff x="11763494" y="3721023"/>
                <a:chExt cx="873091" cy="989089"/>
              </a:xfrm>
              <a:solidFill>
                <a:srgbClr val="000000"/>
              </a:solidFill>
            </p:grpSpPr>
            <p:sp>
              <p:nvSpPr>
                <p:cNvPr id="76" name="Freeform: Shape 173">
                  <a:extLst>
                    <a:ext uri="{FF2B5EF4-FFF2-40B4-BE49-F238E27FC236}">
                      <a16:creationId xmlns:a16="http://schemas.microsoft.com/office/drawing/2014/main" id="{14E3BAF7-858A-244B-C031-64C72BF7337C}"/>
                    </a:ext>
                  </a:extLst>
                </p:cNvPr>
                <p:cNvSpPr/>
                <p:nvPr/>
              </p:nvSpPr>
              <p:spPr>
                <a:xfrm>
                  <a:off x="11763494" y="3721023"/>
                  <a:ext cx="243720" cy="238757"/>
                </a:xfrm>
                <a:custGeom>
                  <a:avLst/>
                  <a:gdLst>
                    <a:gd name="connsiteX0" fmla="*/ 224551 w 243720"/>
                    <a:gd name="connsiteY0" fmla="*/ 101836 h 238757"/>
                    <a:gd name="connsiteX1" fmla="*/ 216336 w 243720"/>
                    <a:gd name="connsiteY1" fmla="*/ 70344 h 238757"/>
                    <a:gd name="connsiteX2" fmla="*/ 191691 w 243720"/>
                    <a:gd name="connsiteY2" fmla="*/ 40221 h 238757"/>
                    <a:gd name="connsiteX3" fmla="*/ 149244 w 243720"/>
                    <a:gd name="connsiteY3" fmla="*/ 19683 h 238757"/>
                    <a:gd name="connsiteX4" fmla="*/ 117752 w 243720"/>
                    <a:gd name="connsiteY4" fmla="*/ 34744 h 238757"/>
                    <a:gd name="connsiteX5" fmla="*/ 109538 w 243720"/>
                    <a:gd name="connsiteY5" fmla="*/ 51175 h 238757"/>
                    <a:gd name="connsiteX6" fmla="*/ 110906 w 243720"/>
                    <a:gd name="connsiteY6" fmla="*/ 67605 h 238757"/>
                    <a:gd name="connsiteX7" fmla="*/ 120491 w 243720"/>
                    <a:gd name="connsiteY7" fmla="*/ 88144 h 238757"/>
                    <a:gd name="connsiteX8" fmla="*/ 138291 w 243720"/>
                    <a:gd name="connsiteY8" fmla="*/ 112789 h 238757"/>
                    <a:gd name="connsiteX9" fmla="*/ 158829 w 243720"/>
                    <a:gd name="connsiteY9" fmla="*/ 141543 h 238757"/>
                    <a:gd name="connsiteX10" fmla="*/ 169783 w 243720"/>
                    <a:gd name="connsiteY10" fmla="*/ 167558 h 238757"/>
                    <a:gd name="connsiteX11" fmla="*/ 169783 w 243720"/>
                    <a:gd name="connsiteY11" fmla="*/ 192204 h 238757"/>
                    <a:gd name="connsiteX12" fmla="*/ 156090 w 243720"/>
                    <a:gd name="connsiteY12" fmla="*/ 216850 h 238757"/>
                    <a:gd name="connsiteX13" fmla="*/ 132814 w 243720"/>
                    <a:gd name="connsiteY13" fmla="*/ 234650 h 238757"/>
                    <a:gd name="connsiteX14" fmla="*/ 106799 w 243720"/>
                    <a:gd name="connsiteY14" fmla="*/ 238758 h 238757"/>
                    <a:gd name="connsiteX15" fmla="*/ 78045 w 243720"/>
                    <a:gd name="connsiteY15" fmla="*/ 230542 h 238757"/>
                    <a:gd name="connsiteX16" fmla="*/ 49292 w 243720"/>
                    <a:gd name="connsiteY16" fmla="*/ 211373 h 238757"/>
                    <a:gd name="connsiteX17" fmla="*/ 0 w 243720"/>
                    <a:gd name="connsiteY17" fmla="*/ 122374 h 238757"/>
                    <a:gd name="connsiteX18" fmla="*/ 21907 w 243720"/>
                    <a:gd name="connsiteY18" fmla="*/ 115528 h 238757"/>
                    <a:gd name="connsiteX19" fmla="*/ 24646 w 243720"/>
                    <a:gd name="connsiteY19" fmla="*/ 134697 h 238757"/>
                    <a:gd name="connsiteX20" fmla="*/ 32861 w 243720"/>
                    <a:gd name="connsiteY20" fmla="*/ 155235 h 238757"/>
                    <a:gd name="connsiteX21" fmla="*/ 45184 w 243720"/>
                    <a:gd name="connsiteY21" fmla="*/ 175774 h 238757"/>
                    <a:gd name="connsiteX22" fmla="*/ 62984 w 243720"/>
                    <a:gd name="connsiteY22" fmla="*/ 194943 h 238757"/>
                    <a:gd name="connsiteX23" fmla="*/ 102691 w 243720"/>
                    <a:gd name="connsiteY23" fmla="*/ 216850 h 238757"/>
                    <a:gd name="connsiteX24" fmla="*/ 135552 w 243720"/>
                    <a:gd name="connsiteY24" fmla="*/ 203158 h 238757"/>
                    <a:gd name="connsiteX25" fmla="*/ 143768 w 243720"/>
                    <a:gd name="connsiteY25" fmla="*/ 186727 h 238757"/>
                    <a:gd name="connsiteX26" fmla="*/ 142398 w 243720"/>
                    <a:gd name="connsiteY26" fmla="*/ 167558 h 238757"/>
                    <a:gd name="connsiteX27" fmla="*/ 131445 w 243720"/>
                    <a:gd name="connsiteY27" fmla="*/ 145651 h 238757"/>
                    <a:gd name="connsiteX28" fmla="*/ 113645 w 243720"/>
                    <a:gd name="connsiteY28" fmla="*/ 119636 h 238757"/>
                    <a:gd name="connsiteX29" fmla="*/ 94476 w 243720"/>
                    <a:gd name="connsiteY29" fmla="*/ 90882 h 238757"/>
                    <a:gd name="connsiteX30" fmla="*/ 83522 w 243720"/>
                    <a:gd name="connsiteY30" fmla="*/ 66236 h 238757"/>
                    <a:gd name="connsiteX31" fmla="*/ 83522 w 243720"/>
                    <a:gd name="connsiteY31" fmla="*/ 44328 h 238757"/>
                    <a:gd name="connsiteX32" fmla="*/ 95845 w 243720"/>
                    <a:gd name="connsiteY32" fmla="*/ 22421 h 238757"/>
                    <a:gd name="connsiteX33" fmla="*/ 119121 w 243720"/>
                    <a:gd name="connsiteY33" fmla="*/ 4621 h 238757"/>
                    <a:gd name="connsiteX34" fmla="*/ 146506 w 243720"/>
                    <a:gd name="connsiteY34" fmla="*/ 513 h 238757"/>
                    <a:gd name="connsiteX35" fmla="*/ 175260 w 243720"/>
                    <a:gd name="connsiteY35" fmla="*/ 8729 h 238757"/>
                    <a:gd name="connsiteX36" fmla="*/ 204013 w 243720"/>
                    <a:gd name="connsiteY36" fmla="*/ 27898 h 238757"/>
                    <a:gd name="connsiteX37" fmla="*/ 231397 w 243720"/>
                    <a:gd name="connsiteY37" fmla="*/ 60759 h 238757"/>
                    <a:gd name="connsiteX38" fmla="*/ 243721 w 243720"/>
                    <a:gd name="connsiteY38" fmla="*/ 97728 h 238757"/>
                    <a:gd name="connsiteX39" fmla="*/ 224551 w 243720"/>
                    <a:gd name="connsiteY39" fmla="*/ 101836 h 23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3720" h="238757">
                      <a:moveTo>
                        <a:pt x="224551" y="101836"/>
                      </a:moveTo>
                      <a:cubicBezTo>
                        <a:pt x="224551" y="92251"/>
                        <a:pt x="221813" y="81298"/>
                        <a:pt x="216336" y="70344"/>
                      </a:cubicBezTo>
                      <a:cubicBezTo>
                        <a:pt x="210859" y="59390"/>
                        <a:pt x="202644" y="49805"/>
                        <a:pt x="191691" y="40221"/>
                      </a:cubicBezTo>
                      <a:cubicBezTo>
                        <a:pt x="175260" y="26529"/>
                        <a:pt x="161568" y="19683"/>
                        <a:pt x="149244" y="19683"/>
                      </a:cubicBezTo>
                      <a:cubicBezTo>
                        <a:pt x="136922" y="19683"/>
                        <a:pt x="125967" y="23790"/>
                        <a:pt x="117752" y="34744"/>
                      </a:cubicBezTo>
                      <a:cubicBezTo>
                        <a:pt x="113645" y="40221"/>
                        <a:pt x="110906" y="45698"/>
                        <a:pt x="109538" y="51175"/>
                      </a:cubicBezTo>
                      <a:cubicBezTo>
                        <a:pt x="108168" y="56651"/>
                        <a:pt x="109538" y="62128"/>
                        <a:pt x="110906" y="67605"/>
                      </a:cubicBezTo>
                      <a:cubicBezTo>
                        <a:pt x="112275" y="73082"/>
                        <a:pt x="116384" y="79928"/>
                        <a:pt x="120491" y="88144"/>
                      </a:cubicBezTo>
                      <a:cubicBezTo>
                        <a:pt x="124599" y="94990"/>
                        <a:pt x="131445" y="103205"/>
                        <a:pt x="138291" y="112789"/>
                      </a:cubicBezTo>
                      <a:cubicBezTo>
                        <a:pt x="146506" y="123743"/>
                        <a:pt x="153352" y="133328"/>
                        <a:pt x="158829" y="141543"/>
                      </a:cubicBezTo>
                      <a:cubicBezTo>
                        <a:pt x="164306" y="151127"/>
                        <a:pt x="168414" y="159343"/>
                        <a:pt x="169783" y="167558"/>
                      </a:cubicBezTo>
                      <a:cubicBezTo>
                        <a:pt x="172521" y="175774"/>
                        <a:pt x="172521" y="183989"/>
                        <a:pt x="169783" y="192204"/>
                      </a:cubicBezTo>
                      <a:cubicBezTo>
                        <a:pt x="168414" y="200419"/>
                        <a:pt x="162937" y="208635"/>
                        <a:pt x="156090" y="216850"/>
                      </a:cubicBezTo>
                      <a:cubicBezTo>
                        <a:pt x="149244" y="225066"/>
                        <a:pt x="141029" y="230542"/>
                        <a:pt x="132814" y="234650"/>
                      </a:cubicBezTo>
                      <a:cubicBezTo>
                        <a:pt x="124599" y="237388"/>
                        <a:pt x="115014" y="238758"/>
                        <a:pt x="106799" y="238758"/>
                      </a:cubicBezTo>
                      <a:cubicBezTo>
                        <a:pt x="97214" y="237388"/>
                        <a:pt x="87630" y="234650"/>
                        <a:pt x="78045" y="230542"/>
                      </a:cubicBezTo>
                      <a:cubicBezTo>
                        <a:pt x="68461" y="225066"/>
                        <a:pt x="58876" y="219588"/>
                        <a:pt x="49292" y="211373"/>
                      </a:cubicBezTo>
                      <a:cubicBezTo>
                        <a:pt x="21907" y="186727"/>
                        <a:pt x="5476" y="157973"/>
                        <a:pt x="0" y="122374"/>
                      </a:cubicBezTo>
                      <a:lnTo>
                        <a:pt x="21907" y="115528"/>
                      </a:lnTo>
                      <a:cubicBezTo>
                        <a:pt x="21907" y="121005"/>
                        <a:pt x="23276" y="127851"/>
                        <a:pt x="24646" y="134697"/>
                      </a:cubicBezTo>
                      <a:cubicBezTo>
                        <a:pt x="26015" y="141543"/>
                        <a:pt x="28753" y="148389"/>
                        <a:pt x="32861" y="155235"/>
                      </a:cubicBezTo>
                      <a:cubicBezTo>
                        <a:pt x="36968" y="162081"/>
                        <a:pt x="41077" y="168927"/>
                        <a:pt x="45184" y="175774"/>
                      </a:cubicBezTo>
                      <a:cubicBezTo>
                        <a:pt x="50660" y="182620"/>
                        <a:pt x="56138" y="188096"/>
                        <a:pt x="62984" y="194943"/>
                      </a:cubicBezTo>
                      <a:cubicBezTo>
                        <a:pt x="76676" y="207265"/>
                        <a:pt x="90368" y="214112"/>
                        <a:pt x="102691" y="216850"/>
                      </a:cubicBezTo>
                      <a:cubicBezTo>
                        <a:pt x="115014" y="218219"/>
                        <a:pt x="125967" y="214112"/>
                        <a:pt x="135552" y="203158"/>
                      </a:cubicBezTo>
                      <a:cubicBezTo>
                        <a:pt x="141029" y="197681"/>
                        <a:pt x="143768" y="192204"/>
                        <a:pt x="143768" y="186727"/>
                      </a:cubicBezTo>
                      <a:cubicBezTo>
                        <a:pt x="145137" y="181250"/>
                        <a:pt x="143768" y="174404"/>
                        <a:pt x="142398" y="167558"/>
                      </a:cubicBezTo>
                      <a:cubicBezTo>
                        <a:pt x="139660" y="160712"/>
                        <a:pt x="136922" y="153866"/>
                        <a:pt x="131445" y="145651"/>
                      </a:cubicBezTo>
                      <a:cubicBezTo>
                        <a:pt x="125967" y="137435"/>
                        <a:pt x="120491" y="129220"/>
                        <a:pt x="113645" y="119636"/>
                      </a:cubicBezTo>
                      <a:cubicBezTo>
                        <a:pt x="105429" y="108682"/>
                        <a:pt x="99953" y="100467"/>
                        <a:pt x="94476" y="90882"/>
                      </a:cubicBezTo>
                      <a:cubicBezTo>
                        <a:pt x="88999" y="82666"/>
                        <a:pt x="86261" y="74451"/>
                        <a:pt x="83522" y="66236"/>
                      </a:cubicBezTo>
                      <a:cubicBezTo>
                        <a:pt x="82153" y="58021"/>
                        <a:pt x="82153" y="51175"/>
                        <a:pt x="83522" y="44328"/>
                      </a:cubicBezTo>
                      <a:cubicBezTo>
                        <a:pt x="84891" y="37482"/>
                        <a:pt x="88999" y="30636"/>
                        <a:pt x="95845" y="22421"/>
                      </a:cubicBezTo>
                      <a:cubicBezTo>
                        <a:pt x="102691" y="14206"/>
                        <a:pt x="110906" y="8729"/>
                        <a:pt x="119121" y="4621"/>
                      </a:cubicBezTo>
                      <a:cubicBezTo>
                        <a:pt x="127337" y="513"/>
                        <a:pt x="136922" y="-856"/>
                        <a:pt x="146506" y="513"/>
                      </a:cubicBezTo>
                      <a:cubicBezTo>
                        <a:pt x="156090" y="513"/>
                        <a:pt x="165675" y="3252"/>
                        <a:pt x="175260" y="8729"/>
                      </a:cubicBezTo>
                      <a:cubicBezTo>
                        <a:pt x="184845" y="12837"/>
                        <a:pt x="194428" y="19683"/>
                        <a:pt x="204013" y="27898"/>
                      </a:cubicBezTo>
                      <a:cubicBezTo>
                        <a:pt x="216336" y="38852"/>
                        <a:pt x="224551" y="49805"/>
                        <a:pt x="231397" y="60759"/>
                      </a:cubicBezTo>
                      <a:cubicBezTo>
                        <a:pt x="238244" y="73082"/>
                        <a:pt x="242351" y="85405"/>
                        <a:pt x="243721" y="97728"/>
                      </a:cubicBezTo>
                      <a:lnTo>
                        <a:pt x="224551" y="1018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77" name="Freeform: Shape 174">
                  <a:extLst>
                    <a:ext uri="{FF2B5EF4-FFF2-40B4-BE49-F238E27FC236}">
                      <a16:creationId xmlns:a16="http://schemas.microsoft.com/office/drawing/2014/main" id="{7B840D8F-2334-07AB-A702-1F131B95F1E6}"/>
                    </a:ext>
                  </a:extLst>
                </p:cNvPr>
                <p:cNvSpPr/>
                <p:nvPr/>
              </p:nvSpPr>
              <p:spPr>
                <a:xfrm>
                  <a:off x="11922323" y="3844766"/>
                  <a:ext cx="162937" cy="214967"/>
                </a:xfrm>
                <a:custGeom>
                  <a:avLst/>
                  <a:gdLst>
                    <a:gd name="connsiteX0" fmla="*/ 47923 w 162937"/>
                    <a:gd name="connsiteY0" fmla="*/ 214968 h 214967"/>
                    <a:gd name="connsiteX1" fmla="*/ 42445 w 162937"/>
                    <a:gd name="connsiteY1" fmla="*/ 213598 h 214967"/>
                    <a:gd name="connsiteX2" fmla="*/ 34230 w 162937"/>
                    <a:gd name="connsiteY2" fmla="*/ 209491 h 214967"/>
                    <a:gd name="connsiteX3" fmla="*/ 23277 w 162937"/>
                    <a:gd name="connsiteY3" fmla="*/ 204014 h 214967"/>
                    <a:gd name="connsiteX4" fmla="*/ 12323 w 162937"/>
                    <a:gd name="connsiteY4" fmla="*/ 195799 h 214967"/>
                    <a:gd name="connsiteX5" fmla="*/ 4107 w 162937"/>
                    <a:gd name="connsiteY5" fmla="*/ 184845 h 214967"/>
                    <a:gd name="connsiteX6" fmla="*/ 0 w 162937"/>
                    <a:gd name="connsiteY6" fmla="*/ 172522 h 214967"/>
                    <a:gd name="connsiteX7" fmla="*/ 1369 w 162937"/>
                    <a:gd name="connsiteY7" fmla="*/ 158829 h 214967"/>
                    <a:gd name="connsiteX8" fmla="*/ 9585 w 162937"/>
                    <a:gd name="connsiteY8" fmla="*/ 146507 h 214967"/>
                    <a:gd name="connsiteX9" fmla="*/ 94476 w 162937"/>
                    <a:gd name="connsiteY9" fmla="*/ 56138 h 214967"/>
                    <a:gd name="connsiteX10" fmla="*/ 76676 w 162937"/>
                    <a:gd name="connsiteY10" fmla="*/ 39708 h 214967"/>
                    <a:gd name="connsiteX11" fmla="*/ 88999 w 162937"/>
                    <a:gd name="connsiteY11" fmla="*/ 26015 h 214967"/>
                    <a:gd name="connsiteX12" fmla="*/ 106799 w 162937"/>
                    <a:gd name="connsiteY12" fmla="*/ 42446 h 214967"/>
                    <a:gd name="connsiteX13" fmla="*/ 146507 w 162937"/>
                    <a:gd name="connsiteY13" fmla="*/ 0 h 214967"/>
                    <a:gd name="connsiteX14" fmla="*/ 162937 w 162937"/>
                    <a:gd name="connsiteY14" fmla="*/ 15061 h 214967"/>
                    <a:gd name="connsiteX15" fmla="*/ 123230 w 162937"/>
                    <a:gd name="connsiteY15" fmla="*/ 57507 h 214967"/>
                    <a:gd name="connsiteX16" fmla="*/ 151983 w 162937"/>
                    <a:gd name="connsiteY16" fmla="*/ 84892 h 214967"/>
                    <a:gd name="connsiteX17" fmla="*/ 139660 w 162937"/>
                    <a:gd name="connsiteY17" fmla="*/ 98584 h 214967"/>
                    <a:gd name="connsiteX18" fmla="*/ 110906 w 162937"/>
                    <a:gd name="connsiteY18" fmla="*/ 71200 h 214967"/>
                    <a:gd name="connsiteX19" fmla="*/ 30123 w 162937"/>
                    <a:gd name="connsiteY19" fmla="*/ 157460 h 214967"/>
                    <a:gd name="connsiteX20" fmla="*/ 26015 w 162937"/>
                    <a:gd name="connsiteY20" fmla="*/ 172522 h 214967"/>
                    <a:gd name="connsiteX21" fmla="*/ 32862 w 162937"/>
                    <a:gd name="connsiteY21" fmla="*/ 186214 h 214967"/>
                    <a:gd name="connsiteX22" fmla="*/ 47923 w 162937"/>
                    <a:gd name="connsiteY22" fmla="*/ 195799 h 214967"/>
                    <a:gd name="connsiteX23" fmla="*/ 57507 w 162937"/>
                    <a:gd name="connsiteY23" fmla="*/ 198537 h 214967"/>
                    <a:gd name="connsiteX24" fmla="*/ 47923 w 162937"/>
                    <a:gd name="connsiteY24" fmla="*/ 214968 h 214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2937" h="214967">
                      <a:moveTo>
                        <a:pt x="47923" y="214968"/>
                      </a:moveTo>
                      <a:cubicBezTo>
                        <a:pt x="46554" y="214968"/>
                        <a:pt x="43815" y="213598"/>
                        <a:pt x="42445" y="213598"/>
                      </a:cubicBezTo>
                      <a:cubicBezTo>
                        <a:pt x="39708" y="212229"/>
                        <a:pt x="36969" y="210860"/>
                        <a:pt x="34230" y="209491"/>
                      </a:cubicBezTo>
                      <a:cubicBezTo>
                        <a:pt x="31492" y="208121"/>
                        <a:pt x="27384" y="206752"/>
                        <a:pt x="23277" y="204014"/>
                      </a:cubicBezTo>
                      <a:cubicBezTo>
                        <a:pt x="19169" y="201275"/>
                        <a:pt x="16431" y="198537"/>
                        <a:pt x="12323" y="195799"/>
                      </a:cubicBezTo>
                      <a:cubicBezTo>
                        <a:pt x="8215" y="193060"/>
                        <a:pt x="5477" y="188952"/>
                        <a:pt x="4107" y="184845"/>
                      </a:cubicBezTo>
                      <a:cubicBezTo>
                        <a:pt x="1369" y="180737"/>
                        <a:pt x="0" y="176630"/>
                        <a:pt x="0" y="172522"/>
                      </a:cubicBezTo>
                      <a:cubicBezTo>
                        <a:pt x="0" y="168414"/>
                        <a:pt x="0" y="164306"/>
                        <a:pt x="1369" y="158829"/>
                      </a:cubicBezTo>
                      <a:cubicBezTo>
                        <a:pt x="2739" y="154722"/>
                        <a:pt x="5477" y="150614"/>
                        <a:pt x="9585" y="146507"/>
                      </a:cubicBezTo>
                      <a:lnTo>
                        <a:pt x="94476" y="56138"/>
                      </a:lnTo>
                      <a:lnTo>
                        <a:pt x="76676" y="39708"/>
                      </a:lnTo>
                      <a:lnTo>
                        <a:pt x="88999" y="26015"/>
                      </a:lnTo>
                      <a:lnTo>
                        <a:pt x="106799" y="42446"/>
                      </a:lnTo>
                      <a:lnTo>
                        <a:pt x="146507" y="0"/>
                      </a:lnTo>
                      <a:lnTo>
                        <a:pt x="162937" y="15061"/>
                      </a:lnTo>
                      <a:lnTo>
                        <a:pt x="123230" y="57507"/>
                      </a:lnTo>
                      <a:lnTo>
                        <a:pt x="151983" y="84892"/>
                      </a:lnTo>
                      <a:lnTo>
                        <a:pt x="139660" y="98584"/>
                      </a:lnTo>
                      <a:lnTo>
                        <a:pt x="110906" y="71200"/>
                      </a:lnTo>
                      <a:lnTo>
                        <a:pt x="30123" y="157460"/>
                      </a:lnTo>
                      <a:cubicBezTo>
                        <a:pt x="26015" y="162937"/>
                        <a:pt x="24646" y="167045"/>
                        <a:pt x="26015" y="172522"/>
                      </a:cubicBezTo>
                      <a:cubicBezTo>
                        <a:pt x="27384" y="177998"/>
                        <a:pt x="28753" y="182106"/>
                        <a:pt x="32862" y="186214"/>
                      </a:cubicBezTo>
                      <a:cubicBezTo>
                        <a:pt x="36969" y="190322"/>
                        <a:pt x="42445" y="194429"/>
                        <a:pt x="47923" y="195799"/>
                      </a:cubicBezTo>
                      <a:cubicBezTo>
                        <a:pt x="53400" y="197168"/>
                        <a:pt x="56138" y="198537"/>
                        <a:pt x="57507" y="198537"/>
                      </a:cubicBezTo>
                      <a:lnTo>
                        <a:pt x="47923" y="2149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78" name="Freeform: Shape 175">
                  <a:extLst>
                    <a:ext uri="{FF2B5EF4-FFF2-40B4-BE49-F238E27FC236}">
                      <a16:creationId xmlns:a16="http://schemas.microsoft.com/office/drawing/2014/main" id="{F1D1FA0F-552A-FA8A-5844-BBAA41768FC4}"/>
                    </a:ext>
                  </a:extLst>
                </p:cNvPr>
                <p:cNvSpPr/>
                <p:nvPr/>
              </p:nvSpPr>
              <p:spPr>
                <a:xfrm>
                  <a:off x="12009953" y="3988534"/>
                  <a:ext cx="177998" cy="180737"/>
                </a:xfrm>
                <a:custGeom>
                  <a:avLst/>
                  <a:gdLst>
                    <a:gd name="connsiteX0" fmla="*/ 24646 w 177998"/>
                    <a:gd name="connsiteY0" fmla="*/ 150614 h 180737"/>
                    <a:gd name="connsiteX1" fmla="*/ 5476 w 177998"/>
                    <a:gd name="connsiteY1" fmla="*/ 120492 h 180737"/>
                    <a:gd name="connsiteX2" fmla="*/ 0 w 177998"/>
                    <a:gd name="connsiteY2" fmla="*/ 87630 h 180737"/>
                    <a:gd name="connsiteX3" fmla="*/ 8215 w 177998"/>
                    <a:gd name="connsiteY3" fmla="*/ 54769 h 180737"/>
                    <a:gd name="connsiteX4" fmla="*/ 28753 w 177998"/>
                    <a:gd name="connsiteY4" fmla="*/ 26015 h 180737"/>
                    <a:gd name="connsiteX5" fmla="*/ 57507 w 177998"/>
                    <a:gd name="connsiteY5" fmla="*/ 6846 h 180737"/>
                    <a:gd name="connsiteX6" fmla="*/ 90368 w 177998"/>
                    <a:gd name="connsiteY6" fmla="*/ 0 h 180737"/>
                    <a:gd name="connsiteX7" fmla="*/ 123230 w 177998"/>
                    <a:gd name="connsiteY7" fmla="*/ 5477 h 180737"/>
                    <a:gd name="connsiteX8" fmla="*/ 153352 w 177998"/>
                    <a:gd name="connsiteY8" fmla="*/ 24646 h 180737"/>
                    <a:gd name="connsiteX9" fmla="*/ 172521 w 177998"/>
                    <a:gd name="connsiteY9" fmla="*/ 54769 h 180737"/>
                    <a:gd name="connsiteX10" fmla="*/ 177998 w 177998"/>
                    <a:gd name="connsiteY10" fmla="*/ 87630 h 180737"/>
                    <a:gd name="connsiteX11" fmla="*/ 169783 w 177998"/>
                    <a:gd name="connsiteY11" fmla="*/ 120492 h 180737"/>
                    <a:gd name="connsiteX12" fmla="*/ 149244 w 177998"/>
                    <a:gd name="connsiteY12" fmla="*/ 149245 h 180737"/>
                    <a:gd name="connsiteX13" fmla="*/ 145137 w 177998"/>
                    <a:gd name="connsiteY13" fmla="*/ 153353 h 180737"/>
                    <a:gd name="connsiteX14" fmla="*/ 142398 w 177998"/>
                    <a:gd name="connsiteY14" fmla="*/ 156091 h 180737"/>
                    <a:gd name="connsiteX15" fmla="*/ 38338 w 177998"/>
                    <a:gd name="connsiteY15" fmla="*/ 49292 h 180737"/>
                    <a:gd name="connsiteX16" fmla="*/ 24646 w 177998"/>
                    <a:gd name="connsiteY16" fmla="*/ 72569 h 180737"/>
                    <a:gd name="connsiteX17" fmla="*/ 20538 w 177998"/>
                    <a:gd name="connsiteY17" fmla="*/ 97215 h 180737"/>
                    <a:gd name="connsiteX18" fmla="*/ 24646 w 177998"/>
                    <a:gd name="connsiteY18" fmla="*/ 120492 h 180737"/>
                    <a:gd name="connsiteX19" fmla="*/ 38338 w 177998"/>
                    <a:gd name="connsiteY19" fmla="*/ 141030 h 180737"/>
                    <a:gd name="connsiteX20" fmla="*/ 52030 w 177998"/>
                    <a:gd name="connsiteY20" fmla="*/ 151983 h 180737"/>
                    <a:gd name="connsiteX21" fmla="*/ 67091 w 177998"/>
                    <a:gd name="connsiteY21" fmla="*/ 158829 h 180737"/>
                    <a:gd name="connsiteX22" fmla="*/ 83522 w 177998"/>
                    <a:gd name="connsiteY22" fmla="*/ 161568 h 180737"/>
                    <a:gd name="connsiteX23" fmla="*/ 98583 w 177998"/>
                    <a:gd name="connsiteY23" fmla="*/ 158829 h 180737"/>
                    <a:gd name="connsiteX24" fmla="*/ 108168 w 177998"/>
                    <a:gd name="connsiteY24" fmla="*/ 176630 h 180737"/>
                    <a:gd name="connsiteX25" fmla="*/ 87630 w 177998"/>
                    <a:gd name="connsiteY25" fmla="*/ 180737 h 180737"/>
                    <a:gd name="connsiteX26" fmla="*/ 65722 w 177998"/>
                    <a:gd name="connsiteY26" fmla="*/ 177998 h 180737"/>
                    <a:gd name="connsiteX27" fmla="*/ 43814 w 177998"/>
                    <a:gd name="connsiteY27" fmla="*/ 168414 h 180737"/>
                    <a:gd name="connsiteX28" fmla="*/ 24646 w 177998"/>
                    <a:gd name="connsiteY28" fmla="*/ 150614 h 180737"/>
                    <a:gd name="connsiteX29" fmla="*/ 141029 w 177998"/>
                    <a:gd name="connsiteY29" fmla="*/ 127338 h 180737"/>
                    <a:gd name="connsiteX30" fmla="*/ 154722 w 177998"/>
                    <a:gd name="connsiteY30" fmla="*/ 105430 h 180737"/>
                    <a:gd name="connsiteX31" fmla="*/ 158829 w 177998"/>
                    <a:gd name="connsiteY31" fmla="*/ 80784 h 180737"/>
                    <a:gd name="connsiteX32" fmla="*/ 154722 w 177998"/>
                    <a:gd name="connsiteY32" fmla="*/ 57507 h 180737"/>
                    <a:gd name="connsiteX33" fmla="*/ 141029 w 177998"/>
                    <a:gd name="connsiteY33" fmla="*/ 36969 h 180737"/>
                    <a:gd name="connsiteX34" fmla="*/ 120491 w 177998"/>
                    <a:gd name="connsiteY34" fmla="*/ 23277 h 180737"/>
                    <a:gd name="connsiteX35" fmla="*/ 97214 w 177998"/>
                    <a:gd name="connsiteY35" fmla="*/ 17800 h 180737"/>
                    <a:gd name="connsiteX36" fmla="*/ 73937 w 177998"/>
                    <a:gd name="connsiteY36" fmla="*/ 21908 h 180737"/>
                    <a:gd name="connsiteX37" fmla="*/ 52030 w 177998"/>
                    <a:gd name="connsiteY37" fmla="*/ 35600 h 180737"/>
                    <a:gd name="connsiteX38" fmla="*/ 141029 w 177998"/>
                    <a:gd name="connsiteY38" fmla="*/ 127338 h 180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77998" h="180737">
                      <a:moveTo>
                        <a:pt x="24646" y="150614"/>
                      </a:moveTo>
                      <a:cubicBezTo>
                        <a:pt x="15061" y="141030"/>
                        <a:pt x="9584" y="131445"/>
                        <a:pt x="5476" y="120492"/>
                      </a:cubicBezTo>
                      <a:cubicBezTo>
                        <a:pt x="1369" y="109538"/>
                        <a:pt x="0" y="98584"/>
                        <a:pt x="0" y="87630"/>
                      </a:cubicBezTo>
                      <a:cubicBezTo>
                        <a:pt x="0" y="76676"/>
                        <a:pt x="2738" y="65723"/>
                        <a:pt x="8215" y="54769"/>
                      </a:cubicBezTo>
                      <a:cubicBezTo>
                        <a:pt x="12322" y="43815"/>
                        <a:pt x="19169" y="34230"/>
                        <a:pt x="28753" y="26015"/>
                      </a:cubicBezTo>
                      <a:cubicBezTo>
                        <a:pt x="36968" y="17800"/>
                        <a:pt x="47923" y="10954"/>
                        <a:pt x="57507" y="6846"/>
                      </a:cubicBezTo>
                      <a:cubicBezTo>
                        <a:pt x="68461" y="2739"/>
                        <a:pt x="79415" y="0"/>
                        <a:pt x="90368" y="0"/>
                      </a:cubicBezTo>
                      <a:cubicBezTo>
                        <a:pt x="101322" y="0"/>
                        <a:pt x="112275" y="1369"/>
                        <a:pt x="123230" y="5477"/>
                      </a:cubicBezTo>
                      <a:cubicBezTo>
                        <a:pt x="134183" y="9585"/>
                        <a:pt x="143768" y="16431"/>
                        <a:pt x="153352" y="24646"/>
                      </a:cubicBezTo>
                      <a:cubicBezTo>
                        <a:pt x="162937" y="34230"/>
                        <a:pt x="168414" y="43815"/>
                        <a:pt x="172521" y="54769"/>
                      </a:cubicBezTo>
                      <a:cubicBezTo>
                        <a:pt x="176629" y="65723"/>
                        <a:pt x="177998" y="76676"/>
                        <a:pt x="177998" y="87630"/>
                      </a:cubicBezTo>
                      <a:cubicBezTo>
                        <a:pt x="177998" y="98584"/>
                        <a:pt x="175260" y="109538"/>
                        <a:pt x="169783" y="120492"/>
                      </a:cubicBezTo>
                      <a:cubicBezTo>
                        <a:pt x="165675" y="131445"/>
                        <a:pt x="158829" y="141030"/>
                        <a:pt x="149244" y="149245"/>
                      </a:cubicBezTo>
                      <a:cubicBezTo>
                        <a:pt x="147875" y="150614"/>
                        <a:pt x="146506" y="151983"/>
                        <a:pt x="145137" y="153353"/>
                      </a:cubicBezTo>
                      <a:cubicBezTo>
                        <a:pt x="143768" y="154722"/>
                        <a:pt x="142398" y="154722"/>
                        <a:pt x="142398" y="156091"/>
                      </a:cubicBezTo>
                      <a:lnTo>
                        <a:pt x="38338" y="49292"/>
                      </a:lnTo>
                      <a:cubicBezTo>
                        <a:pt x="31492" y="56138"/>
                        <a:pt x="27384" y="64353"/>
                        <a:pt x="24646" y="72569"/>
                      </a:cubicBezTo>
                      <a:cubicBezTo>
                        <a:pt x="21907" y="80784"/>
                        <a:pt x="20538" y="88999"/>
                        <a:pt x="20538" y="97215"/>
                      </a:cubicBezTo>
                      <a:cubicBezTo>
                        <a:pt x="20538" y="105430"/>
                        <a:pt x="21907" y="113645"/>
                        <a:pt x="24646" y="120492"/>
                      </a:cubicBezTo>
                      <a:cubicBezTo>
                        <a:pt x="27384" y="128707"/>
                        <a:pt x="31492" y="135553"/>
                        <a:pt x="38338" y="141030"/>
                      </a:cubicBezTo>
                      <a:cubicBezTo>
                        <a:pt x="42445" y="145137"/>
                        <a:pt x="46553" y="147876"/>
                        <a:pt x="52030" y="151983"/>
                      </a:cubicBezTo>
                      <a:cubicBezTo>
                        <a:pt x="57507" y="154722"/>
                        <a:pt x="61615" y="157460"/>
                        <a:pt x="67091" y="158829"/>
                      </a:cubicBezTo>
                      <a:cubicBezTo>
                        <a:pt x="72568" y="160199"/>
                        <a:pt x="78045" y="161568"/>
                        <a:pt x="83522" y="161568"/>
                      </a:cubicBezTo>
                      <a:cubicBezTo>
                        <a:pt x="88999" y="161568"/>
                        <a:pt x="94476" y="160199"/>
                        <a:pt x="98583" y="158829"/>
                      </a:cubicBezTo>
                      <a:lnTo>
                        <a:pt x="108168" y="176630"/>
                      </a:lnTo>
                      <a:cubicBezTo>
                        <a:pt x="101322" y="179368"/>
                        <a:pt x="94476" y="180737"/>
                        <a:pt x="87630" y="180737"/>
                      </a:cubicBezTo>
                      <a:cubicBezTo>
                        <a:pt x="80783" y="180737"/>
                        <a:pt x="72568" y="179368"/>
                        <a:pt x="65722" y="177998"/>
                      </a:cubicBezTo>
                      <a:cubicBezTo>
                        <a:pt x="58876" y="176630"/>
                        <a:pt x="50660" y="172522"/>
                        <a:pt x="43814" y="168414"/>
                      </a:cubicBezTo>
                      <a:cubicBezTo>
                        <a:pt x="36968" y="161568"/>
                        <a:pt x="30122" y="157460"/>
                        <a:pt x="24646" y="150614"/>
                      </a:cubicBezTo>
                      <a:close/>
                      <a:moveTo>
                        <a:pt x="141029" y="127338"/>
                      </a:moveTo>
                      <a:cubicBezTo>
                        <a:pt x="147875" y="120492"/>
                        <a:pt x="151983" y="112276"/>
                        <a:pt x="154722" y="105430"/>
                      </a:cubicBezTo>
                      <a:cubicBezTo>
                        <a:pt x="157460" y="97215"/>
                        <a:pt x="158829" y="88999"/>
                        <a:pt x="158829" y="80784"/>
                      </a:cubicBezTo>
                      <a:cubicBezTo>
                        <a:pt x="158829" y="72569"/>
                        <a:pt x="157460" y="65723"/>
                        <a:pt x="154722" y="57507"/>
                      </a:cubicBezTo>
                      <a:cubicBezTo>
                        <a:pt x="151983" y="50661"/>
                        <a:pt x="147875" y="43815"/>
                        <a:pt x="141029" y="36969"/>
                      </a:cubicBezTo>
                      <a:cubicBezTo>
                        <a:pt x="135552" y="31492"/>
                        <a:pt x="128706" y="26015"/>
                        <a:pt x="120491" y="23277"/>
                      </a:cubicBezTo>
                      <a:cubicBezTo>
                        <a:pt x="112275" y="20538"/>
                        <a:pt x="105429" y="17800"/>
                        <a:pt x="97214" y="17800"/>
                      </a:cubicBezTo>
                      <a:cubicBezTo>
                        <a:pt x="88999" y="17800"/>
                        <a:pt x="80783" y="19169"/>
                        <a:pt x="73937" y="21908"/>
                      </a:cubicBezTo>
                      <a:cubicBezTo>
                        <a:pt x="65722" y="24646"/>
                        <a:pt x="58876" y="28754"/>
                        <a:pt x="52030" y="35600"/>
                      </a:cubicBezTo>
                      <a:lnTo>
                        <a:pt x="141029" y="1273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79" name="Freeform: Shape 176">
                  <a:extLst>
                    <a:ext uri="{FF2B5EF4-FFF2-40B4-BE49-F238E27FC236}">
                      <a16:creationId xmlns:a16="http://schemas.microsoft.com/office/drawing/2014/main" id="{D337FE75-9F3B-4799-131C-CF0BDC00602C}"/>
                    </a:ext>
                  </a:extLst>
                </p:cNvPr>
                <p:cNvSpPr/>
                <p:nvPr/>
              </p:nvSpPr>
              <p:spPr>
                <a:xfrm>
                  <a:off x="12063352" y="4107656"/>
                  <a:ext cx="262058" cy="208121"/>
                </a:xfrm>
                <a:custGeom>
                  <a:avLst/>
                  <a:gdLst>
                    <a:gd name="connsiteX0" fmla="*/ 110907 w 262058"/>
                    <a:gd name="connsiteY0" fmla="*/ 183475 h 208121"/>
                    <a:gd name="connsiteX1" fmla="*/ 93107 w 262058"/>
                    <a:gd name="connsiteY1" fmla="*/ 146507 h 208121"/>
                    <a:gd name="connsiteX2" fmla="*/ 95845 w 262058"/>
                    <a:gd name="connsiteY2" fmla="*/ 106799 h 208121"/>
                    <a:gd name="connsiteX3" fmla="*/ 15062 w 262058"/>
                    <a:gd name="connsiteY3" fmla="*/ 177998 h 208121"/>
                    <a:gd name="connsiteX4" fmla="*/ 0 w 262058"/>
                    <a:gd name="connsiteY4" fmla="*/ 161568 h 208121"/>
                    <a:gd name="connsiteX5" fmla="*/ 184845 w 262058"/>
                    <a:gd name="connsiteY5" fmla="*/ 0 h 208121"/>
                    <a:gd name="connsiteX6" fmla="*/ 198537 w 262058"/>
                    <a:gd name="connsiteY6" fmla="*/ 15061 h 208121"/>
                    <a:gd name="connsiteX7" fmla="*/ 172522 w 262058"/>
                    <a:gd name="connsiteY7" fmla="*/ 36969 h 208121"/>
                    <a:gd name="connsiteX8" fmla="*/ 210860 w 262058"/>
                    <a:gd name="connsiteY8" fmla="*/ 39707 h 208121"/>
                    <a:gd name="connsiteX9" fmla="*/ 242352 w 262058"/>
                    <a:gd name="connsiteY9" fmla="*/ 60246 h 208121"/>
                    <a:gd name="connsiteX10" fmla="*/ 258783 w 262058"/>
                    <a:gd name="connsiteY10" fmla="*/ 90369 h 208121"/>
                    <a:gd name="connsiteX11" fmla="*/ 261521 w 262058"/>
                    <a:gd name="connsiteY11" fmla="*/ 123230 h 208121"/>
                    <a:gd name="connsiteX12" fmla="*/ 250567 w 262058"/>
                    <a:gd name="connsiteY12" fmla="*/ 154722 h 208121"/>
                    <a:gd name="connsiteX13" fmla="*/ 228660 w 262058"/>
                    <a:gd name="connsiteY13" fmla="*/ 182106 h 208121"/>
                    <a:gd name="connsiteX14" fmla="*/ 198537 w 262058"/>
                    <a:gd name="connsiteY14" fmla="*/ 201275 h 208121"/>
                    <a:gd name="connsiteX15" fmla="*/ 165676 w 262058"/>
                    <a:gd name="connsiteY15" fmla="*/ 208121 h 208121"/>
                    <a:gd name="connsiteX16" fmla="*/ 134183 w 262058"/>
                    <a:gd name="connsiteY16" fmla="*/ 202644 h 208121"/>
                    <a:gd name="connsiteX17" fmla="*/ 110907 w 262058"/>
                    <a:gd name="connsiteY17" fmla="*/ 183475 h 208121"/>
                    <a:gd name="connsiteX18" fmla="*/ 121861 w 262058"/>
                    <a:gd name="connsiteY18" fmla="*/ 165676 h 208121"/>
                    <a:gd name="connsiteX19" fmla="*/ 143768 w 262058"/>
                    <a:gd name="connsiteY19" fmla="*/ 180737 h 208121"/>
                    <a:gd name="connsiteX20" fmla="*/ 168414 w 262058"/>
                    <a:gd name="connsiteY20" fmla="*/ 184845 h 208121"/>
                    <a:gd name="connsiteX21" fmla="*/ 193060 w 262058"/>
                    <a:gd name="connsiteY21" fmla="*/ 179368 h 208121"/>
                    <a:gd name="connsiteX22" fmla="*/ 214968 w 262058"/>
                    <a:gd name="connsiteY22" fmla="*/ 165676 h 208121"/>
                    <a:gd name="connsiteX23" fmla="*/ 231398 w 262058"/>
                    <a:gd name="connsiteY23" fmla="*/ 143768 h 208121"/>
                    <a:gd name="connsiteX24" fmla="*/ 239613 w 262058"/>
                    <a:gd name="connsiteY24" fmla="*/ 119122 h 208121"/>
                    <a:gd name="connsiteX25" fmla="*/ 238244 w 262058"/>
                    <a:gd name="connsiteY25" fmla="*/ 93107 h 208121"/>
                    <a:gd name="connsiteX26" fmla="*/ 225921 w 262058"/>
                    <a:gd name="connsiteY26" fmla="*/ 69830 h 208121"/>
                    <a:gd name="connsiteX27" fmla="*/ 210860 w 262058"/>
                    <a:gd name="connsiteY27" fmla="*/ 58876 h 208121"/>
                    <a:gd name="connsiteX28" fmla="*/ 191691 w 262058"/>
                    <a:gd name="connsiteY28" fmla="*/ 52030 h 208121"/>
                    <a:gd name="connsiteX29" fmla="*/ 172522 w 262058"/>
                    <a:gd name="connsiteY29" fmla="*/ 50661 h 208121"/>
                    <a:gd name="connsiteX30" fmla="*/ 154722 w 262058"/>
                    <a:gd name="connsiteY30" fmla="*/ 56138 h 208121"/>
                    <a:gd name="connsiteX31" fmla="*/ 115015 w 262058"/>
                    <a:gd name="connsiteY31" fmla="*/ 91738 h 208121"/>
                    <a:gd name="connsiteX32" fmla="*/ 108169 w 262058"/>
                    <a:gd name="connsiteY32" fmla="*/ 110907 h 208121"/>
                    <a:gd name="connsiteX33" fmla="*/ 106799 w 262058"/>
                    <a:gd name="connsiteY33" fmla="*/ 130076 h 208121"/>
                    <a:gd name="connsiteX34" fmla="*/ 110907 w 262058"/>
                    <a:gd name="connsiteY34" fmla="*/ 149245 h 208121"/>
                    <a:gd name="connsiteX35" fmla="*/ 121861 w 262058"/>
                    <a:gd name="connsiteY35" fmla="*/ 165676 h 208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62058" h="208121">
                      <a:moveTo>
                        <a:pt x="110907" y="183475"/>
                      </a:moveTo>
                      <a:cubicBezTo>
                        <a:pt x="101323" y="172522"/>
                        <a:pt x="95845" y="160199"/>
                        <a:pt x="93107" y="146507"/>
                      </a:cubicBezTo>
                      <a:cubicBezTo>
                        <a:pt x="91738" y="132814"/>
                        <a:pt x="91738" y="120491"/>
                        <a:pt x="95845" y="106799"/>
                      </a:cubicBezTo>
                      <a:lnTo>
                        <a:pt x="15062" y="177998"/>
                      </a:lnTo>
                      <a:lnTo>
                        <a:pt x="0" y="161568"/>
                      </a:lnTo>
                      <a:lnTo>
                        <a:pt x="184845" y="0"/>
                      </a:lnTo>
                      <a:lnTo>
                        <a:pt x="198537" y="15061"/>
                      </a:lnTo>
                      <a:lnTo>
                        <a:pt x="172522" y="36969"/>
                      </a:lnTo>
                      <a:cubicBezTo>
                        <a:pt x="184845" y="35600"/>
                        <a:pt x="198537" y="35600"/>
                        <a:pt x="210860" y="39707"/>
                      </a:cubicBezTo>
                      <a:cubicBezTo>
                        <a:pt x="223182" y="43815"/>
                        <a:pt x="234137" y="50661"/>
                        <a:pt x="242352" y="60246"/>
                      </a:cubicBezTo>
                      <a:cubicBezTo>
                        <a:pt x="250567" y="69830"/>
                        <a:pt x="256044" y="79415"/>
                        <a:pt x="258783" y="90369"/>
                      </a:cubicBezTo>
                      <a:cubicBezTo>
                        <a:pt x="261521" y="101322"/>
                        <a:pt x="262890" y="112276"/>
                        <a:pt x="261521" y="123230"/>
                      </a:cubicBezTo>
                      <a:cubicBezTo>
                        <a:pt x="260152" y="134183"/>
                        <a:pt x="256044" y="145137"/>
                        <a:pt x="250567" y="154722"/>
                      </a:cubicBezTo>
                      <a:cubicBezTo>
                        <a:pt x="245090" y="165676"/>
                        <a:pt x="238244" y="173891"/>
                        <a:pt x="228660" y="182106"/>
                      </a:cubicBezTo>
                      <a:cubicBezTo>
                        <a:pt x="219075" y="190321"/>
                        <a:pt x="209490" y="195798"/>
                        <a:pt x="198537" y="201275"/>
                      </a:cubicBezTo>
                      <a:cubicBezTo>
                        <a:pt x="187583" y="205383"/>
                        <a:pt x="176630" y="208121"/>
                        <a:pt x="165676" y="208121"/>
                      </a:cubicBezTo>
                      <a:cubicBezTo>
                        <a:pt x="154722" y="208121"/>
                        <a:pt x="143768" y="206752"/>
                        <a:pt x="134183" y="202644"/>
                      </a:cubicBezTo>
                      <a:cubicBezTo>
                        <a:pt x="127337" y="198537"/>
                        <a:pt x="119122" y="193060"/>
                        <a:pt x="110907" y="183475"/>
                      </a:cubicBezTo>
                      <a:close/>
                      <a:moveTo>
                        <a:pt x="121861" y="165676"/>
                      </a:moveTo>
                      <a:cubicBezTo>
                        <a:pt x="128707" y="172522"/>
                        <a:pt x="135553" y="177998"/>
                        <a:pt x="143768" y="180737"/>
                      </a:cubicBezTo>
                      <a:cubicBezTo>
                        <a:pt x="151984" y="183475"/>
                        <a:pt x="160199" y="184845"/>
                        <a:pt x="168414" y="184845"/>
                      </a:cubicBezTo>
                      <a:cubicBezTo>
                        <a:pt x="176630" y="184845"/>
                        <a:pt x="184845" y="183475"/>
                        <a:pt x="193060" y="179368"/>
                      </a:cubicBezTo>
                      <a:cubicBezTo>
                        <a:pt x="201275" y="176629"/>
                        <a:pt x="208121" y="171152"/>
                        <a:pt x="214968" y="165676"/>
                      </a:cubicBezTo>
                      <a:cubicBezTo>
                        <a:pt x="221814" y="158829"/>
                        <a:pt x="227291" y="151983"/>
                        <a:pt x="231398" y="143768"/>
                      </a:cubicBezTo>
                      <a:cubicBezTo>
                        <a:pt x="235506" y="135553"/>
                        <a:pt x="238244" y="127337"/>
                        <a:pt x="239613" y="119122"/>
                      </a:cubicBezTo>
                      <a:cubicBezTo>
                        <a:pt x="240983" y="110907"/>
                        <a:pt x="239613" y="101322"/>
                        <a:pt x="238244" y="93107"/>
                      </a:cubicBezTo>
                      <a:cubicBezTo>
                        <a:pt x="235506" y="84892"/>
                        <a:pt x="231398" y="76676"/>
                        <a:pt x="225921" y="69830"/>
                      </a:cubicBezTo>
                      <a:cubicBezTo>
                        <a:pt x="221814" y="65722"/>
                        <a:pt x="217706" y="61615"/>
                        <a:pt x="210860" y="58876"/>
                      </a:cubicBezTo>
                      <a:cubicBezTo>
                        <a:pt x="205383" y="56138"/>
                        <a:pt x="198537" y="53399"/>
                        <a:pt x="191691" y="52030"/>
                      </a:cubicBezTo>
                      <a:cubicBezTo>
                        <a:pt x="184845" y="50661"/>
                        <a:pt x="177998" y="50661"/>
                        <a:pt x="172522" y="50661"/>
                      </a:cubicBezTo>
                      <a:cubicBezTo>
                        <a:pt x="165676" y="50661"/>
                        <a:pt x="160199" y="53399"/>
                        <a:pt x="154722" y="56138"/>
                      </a:cubicBezTo>
                      <a:lnTo>
                        <a:pt x="115015" y="91738"/>
                      </a:lnTo>
                      <a:cubicBezTo>
                        <a:pt x="112276" y="97215"/>
                        <a:pt x="109538" y="104061"/>
                        <a:pt x="108169" y="110907"/>
                      </a:cubicBezTo>
                      <a:cubicBezTo>
                        <a:pt x="106799" y="117753"/>
                        <a:pt x="106799" y="124599"/>
                        <a:pt x="106799" y="130076"/>
                      </a:cubicBezTo>
                      <a:cubicBezTo>
                        <a:pt x="106799" y="136922"/>
                        <a:pt x="108169" y="142399"/>
                        <a:pt x="110907" y="149245"/>
                      </a:cubicBezTo>
                      <a:cubicBezTo>
                        <a:pt x="115015" y="156091"/>
                        <a:pt x="117753" y="161568"/>
                        <a:pt x="121861" y="1656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80" name="Freeform: Shape 177">
                  <a:extLst>
                    <a:ext uri="{FF2B5EF4-FFF2-40B4-BE49-F238E27FC236}">
                      <a16:creationId xmlns:a16="http://schemas.microsoft.com/office/drawing/2014/main" id="{B435003D-3ED3-D8FF-6E12-0FF4F055AF49}"/>
                    </a:ext>
                  </a:extLst>
                </p:cNvPr>
                <p:cNvSpPr/>
                <p:nvPr/>
              </p:nvSpPr>
              <p:spPr>
                <a:xfrm>
                  <a:off x="12332965" y="4352746"/>
                  <a:ext cx="192713" cy="183475"/>
                </a:xfrm>
                <a:custGeom>
                  <a:avLst/>
                  <a:gdLst>
                    <a:gd name="connsiteX0" fmla="*/ 146630 w 192713"/>
                    <a:gd name="connsiteY0" fmla="*/ 158829 h 183475"/>
                    <a:gd name="connsiteX1" fmla="*/ 109661 w 192713"/>
                    <a:gd name="connsiteY1" fmla="*/ 177998 h 183475"/>
                    <a:gd name="connsiteX2" fmla="*/ 74062 w 192713"/>
                    <a:gd name="connsiteY2" fmla="*/ 183475 h 183475"/>
                    <a:gd name="connsiteX3" fmla="*/ 41200 w 192713"/>
                    <a:gd name="connsiteY3" fmla="*/ 175260 h 183475"/>
                    <a:gd name="connsiteX4" fmla="*/ 15184 w 192713"/>
                    <a:gd name="connsiteY4" fmla="*/ 153353 h 183475"/>
                    <a:gd name="connsiteX5" fmla="*/ 1492 w 192713"/>
                    <a:gd name="connsiteY5" fmla="*/ 121860 h 183475"/>
                    <a:gd name="connsiteX6" fmla="*/ 2862 w 192713"/>
                    <a:gd name="connsiteY6" fmla="*/ 87630 h 183475"/>
                    <a:gd name="connsiteX7" fmla="*/ 17923 w 192713"/>
                    <a:gd name="connsiteY7" fmla="*/ 54769 h 183475"/>
                    <a:gd name="connsiteX8" fmla="*/ 46677 w 192713"/>
                    <a:gd name="connsiteY8" fmla="*/ 24646 h 183475"/>
                    <a:gd name="connsiteX9" fmla="*/ 83645 w 192713"/>
                    <a:gd name="connsiteY9" fmla="*/ 5477 h 183475"/>
                    <a:gd name="connsiteX10" fmla="*/ 119246 w 192713"/>
                    <a:gd name="connsiteY10" fmla="*/ 0 h 183475"/>
                    <a:gd name="connsiteX11" fmla="*/ 152106 w 192713"/>
                    <a:gd name="connsiteY11" fmla="*/ 8215 h 183475"/>
                    <a:gd name="connsiteX12" fmla="*/ 178122 w 192713"/>
                    <a:gd name="connsiteY12" fmla="*/ 30123 h 183475"/>
                    <a:gd name="connsiteX13" fmla="*/ 191814 w 192713"/>
                    <a:gd name="connsiteY13" fmla="*/ 61615 h 183475"/>
                    <a:gd name="connsiteX14" fmla="*/ 190445 w 192713"/>
                    <a:gd name="connsiteY14" fmla="*/ 95845 h 183475"/>
                    <a:gd name="connsiteX15" fmla="*/ 175383 w 192713"/>
                    <a:gd name="connsiteY15" fmla="*/ 128706 h 183475"/>
                    <a:gd name="connsiteX16" fmla="*/ 146630 w 192713"/>
                    <a:gd name="connsiteY16" fmla="*/ 158829 h 183475"/>
                    <a:gd name="connsiteX17" fmla="*/ 132938 w 192713"/>
                    <a:gd name="connsiteY17" fmla="*/ 139660 h 183475"/>
                    <a:gd name="connsiteX18" fmla="*/ 156215 w 192713"/>
                    <a:gd name="connsiteY18" fmla="*/ 116384 h 183475"/>
                    <a:gd name="connsiteX19" fmla="*/ 168537 w 192713"/>
                    <a:gd name="connsiteY19" fmla="*/ 91738 h 183475"/>
                    <a:gd name="connsiteX20" fmla="*/ 169907 w 192713"/>
                    <a:gd name="connsiteY20" fmla="*/ 67092 h 183475"/>
                    <a:gd name="connsiteX21" fmla="*/ 160322 w 192713"/>
                    <a:gd name="connsiteY21" fmla="*/ 43815 h 183475"/>
                    <a:gd name="connsiteX22" fmla="*/ 141153 w 192713"/>
                    <a:gd name="connsiteY22" fmla="*/ 27384 h 183475"/>
                    <a:gd name="connsiteX23" fmla="*/ 116507 w 192713"/>
                    <a:gd name="connsiteY23" fmla="*/ 21908 h 183475"/>
                    <a:gd name="connsiteX24" fmla="*/ 89123 w 192713"/>
                    <a:gd name="connsiteY24" fmla="*/ 27384 h 183475"/>
                    <a:gd name="connsiteX25" fmla="*/ 60369 w 192713"/>
                    <a:gd name="connsiteY25" fmla="*/ 43815 h 183475"/>
                    <a:gd name="connsiteX26" fmla="*/ 37092 w 192713"/>
                    <a:gd name="connsiteY26" fmla="*/ 67092 h 183475"/>
                    <a:gd name="connsiteX27" fmla="*/ 24769 w 192713"/>
                    <a:gd name="connsiteY27" fmla="*/ 91738 h 183475"/>
                    <a:gd name="connsiteX28" fmla="*/ 23400 w 192713"/>
                    <a:gd name="connsiteY28" fmla="*/ 116384 h 183475"/>
                    <a:gd name="connsiteX29" fmla="*/ 34354 w 192713"/>
                    <a:gd name="connsiteY29" fmla="*/ 139660 h 183475"/>
                    <a:gd name="connsiteX30" fmla="*/ 53523 w 192713"/>
                    <a:gd name="connsiteY30" fmla="*/ 156091 h 183475"/>
                    <a:gd name="connsiteX31" fmla="*/ 78169 w 192713"/>
                    <a:gd name="connsiteY31" fmla="*/ 161568 h 183475"/>
                    <a:gd name="connsiteX32" fmla="*/ 105553 w 192713"/>
                    <a:gd name="connsiteY32" fmla="*/ 156091 h 183475"/>
                    <a:gd name="connsiteX33" fmla="*/ 132938 w 192713"/>
                    <a:gd name="connsiteY33" fmla="*/ 139660 h 1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92713" h="183475">
                      <a:moveTo>
                        <a:pt x="146630" y="158829"/>
                      </a:moveTo>
                      <a:cubicBezTo>
                        <a:pt x="134307" y="167045"/>
                        <a:pt x="123353" y="173891"/>
                        <a:pt x="109661" y="177998"/>
                      </a:cubicBezTo>
                      <a:cubicBezTo>
                        <a:pt x="97338" y="182106"/>
                        <a:pt x="85015" y="183475"/>
                        <a:pt x="74062" y="183475"/>
                      </a:cubicBezTo>
                      <a:cubicBezTo>
                        <a:pt x="61738" y="183475"/>
                        <a:pt x="50785" y="180737"/>
                        <a:pt x="41200" y="175260"/>
                      </a:cubicBezTo>
                      <a:cubicBezTo>
                        <a:pt x="31615" y="169783"/>
                        <a:pt x="22031" y="162937"/>
                        <a:pt x="15184" y="153353"/>
                      </a:cubicBezTo>
                      <a:cubicBezTo>
                        <a:pt x="8338" y="143768"/>
                        <a:pt x="2862" y="132814"/>
                        <a:pt x="1492" y="121860"/>
                      </a:cubicBezTo>
                      <a:cubicBezTo>
                        <a:pt x="-1245" y="110907"/>
                        <a:pt x="123" y="99953"/>
                        <a:pt x="2862" y="87630"/>
                      </a:cubicBezTo>
                      <a:cubicBezTo>
                        <a:pt x="5601" y="76676"/>
                        <a:pt x="11077" y="65723"/>
                        <a:pt x="17923" y="54769"/>
                      </a:cubicBezTo>
                      <a:cubicBezTo>
                        <a:pt x="24769" y="43815"/>
                        <a:pt x="34354" y="34230"/>
                        <a:pt x="46677" y="24646"/>
                      </a:cubicBezTo>
                      <a:cubicBezTo>
                        <a:pt x="59000" y="16431"/>
                        <a:pt x="69953" y="9585"/>
                        <a:pt x="83645" y="5477"/>
                      </a:cubicBezTo>
                      <a:cubicBezTo>
                        <a:pt x="95969" y="1369"/>
                        <a:pt x="108292" y="0"/>
                        <a:pt x="119246" y="0"/>
                      </a:cubicBezTo>
                      <a:cubicBezTo>
                        <a:pt x="131568" y="0"/>
                        <a:pt x="142522" y="2739"/>
                        <a:pt x="152106" y="8215"/>
                      </a:cubicBezTo>
                      <a:cubicBezTo>
                        <a:pt x="163061" y="13692"/>
                        <a:pt x="171276" y="20538"/>
                        <a:pt x="178122" y="30123"/>
                      </a:cubicBezTo>
                      <a:cubicBezTo>
                        <a:pt x="184968" y="39707"/>
                        <a:pt x="190445" y="50661"/>
                        <a:pt x="191814" y="61615"/>
                      </a:cubicBezTo>
                      <a:cubicBezTo>
                        <a:pt x="193183" y="72569"/>
                        <a:pt x="193183" y="84892"/>
                        <a:pt x="190445" y="95845"/>
                      </a:cubicBezTo>
                      <a:cubicBezTo>
                        <a:pt x="187707" y="106799"/>
                        <a:pt x="182229" y="117753"/>
                        <a:pt x="175383" y="128706"/>
                      </a:cubicBezTo>
                      <a:cubicBezTo>
                        <a:pt x="167168" y="139660"/>
                        <a:pt x="157584" y="149245"/>
                        <a:pt x="146630" y="158829"/>
                      </a:cubicBezTo>
                      <a:close/>
                      <a:moveTo>
                        <a:pt x="132938" y="139660"/>
                      </a:moveTo>
                      <a:cubicBezTo>
                        <a:pt x="142522" y="132814"/>
                        <a:pt x="150737" y="124599"/>
                        <a:pt x="156215" y="116384"/>
                      </a:cubicBezTo>
                      <a:cubicBezTo>
                        <a:pt x="161691" y="108168"/>
                        <a:pt x="167168" y="99953"/>
                        <a:pt x="168537" y="91738"/>
                      </a:cubicBezTo>
                      <a:cubicBezTo>
                        <a:pt x="171276" y="83522"/>
                        <a:pt x="171276" y="75307"/>
                        <a:pt x="169907" y="67092"/>
                      </a:cubicBezTo>
                      <a:cubicBezTo>
                        <a:pt x="168537" y="58877"/>
                        <a:pt x="165799" y="50661"/>
                        <a:pt x="160322" y="43815"/>
                      </a:cubicBezTo>
                      <a:cubicBezTo>
                        <a:pt x="154845" y="36969"/>
                        <a:pt x="147999" y="31492"/>
                        <a:pt x="141153" y="27384"/>
                      </a:cubicBezTo>
                      <a:cubicBezTo>
                        <a:pt x="132938" y="23277"/>
                        <a:pt x="124722" y="21908"/>
                        <a:pt x="116507" y="21908"/>
                      </a:cubicBezTo>
                      <a:cubicBezTo>
                        <a:pt x="108292" y="21908"/>
                        <a:pt x="98707" y="23277"/>
                        <a:pt x="89123" y="27384"/>
                      </a:cubicBezTo>
                      <a:cubicBezTo>
                        <a:pt x="79538" y="31492"/>
                        <a:pt x="69953" y="35600"/>
                        <a:pt x="60369" y="43815"/>
                      </a:cubicBezTo>
                      <a:cubicBezTo>
                        <a:pt x="50785" y="50661"/>
                        <a:pt x="42569" y="58877"/>
                        <a:pt x="37092" y="67092"/>
                      </a:cubicBezTo>
                      <a:cubicBezTo>
                        <a:pt x="31615" y="75307"/>
                        <a:pt x="26139" y="83522"/>
                        <a:pt x="24769" y="91738"/>
                      </a:cubicBezTo>
                      <a:cubicBezTo>
                        <a:pt x="22031" y="99953"/>
                        <a:pt x="22031" y="108168"/>
                        <a:pt x="23400" y="116384"/>
                      </a:cubicBezTo>
                      <a:cubicBezTo>
                        <a:pt x="24769" y="124599"/>
                        <a:pt x="28877" y="132814"/>
                        <a:pt x="34354" y="139660"/>
                      </a:cubicBezTo>
                      <a:cubicBezTo>
                        <a:pt x="39831" y="146507"/>
                        <a:pt x="46677" y="151983"/>
                        <a:pt x="53523" y="156091"/>
                      </a:cubicBezTo>
                      <a:cubicBezTo>
                        <a:pt x="60369" y="160199"/>
                        <a:pt x="68584" y="161568"/>
                        <a:pt x="78169" y="161568"/>
                      </a:cubicBezTo>
                      <a:cubicBezTo>
                        <a:pt x="86384" y="161568"/>
                        <a:pt x="95969" y="160199"/>
                        <a:pt x="105553" y="156091"/>
                      </a:cubicBezTo>
                      <a:cubicBezTo>
                        <a:pt x="113768" y="153353"/>
                        <a:pt x="123353" y="147876"/>
                        <a:pt x="132938" y="1396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81" name="Freeform: Shape 178">
                  <a:extLst>
                    <a:ext uri="{FF2B5EF4-FFF2-40B4-BE49-F238E27FC236}">
                      <a16:creationId xmlns:a16="http://schemas.microsoft.com/office/drawing/2014/main" id="{14815AEA-D18C-5462-B071-807240B43E44}"/>
                    </a:ext>
                  </a:extLst>
                </p:cNvPr>
                <p:cNvSpPr/>
                <p:nvPr/>
              </p:nvSpPr>
              <p:spPr>
                <a:xfrm>
                  <a:off x="12417980" y="4501991"/>
                  <a:ext cx="218605" cy="208121"/>
                </a:xfrm>
                <a:custGeom>
                  <a:avLst/>
                  <a:gdLst>
                    <a:gd name="connsiteX0" fmla="*/ 0 w 218605"/>
                    <a:gd name="connsiteY0" fmla="*/ 93107 h 208121"/>
                    <a:gd name="connsiteX1" fmla="*/ 20538 w 218605"/>
                    <a:gd name="connsiteY1" fmla="*/ 82153 h 208121"/>
                    <a:gd name="connsiteX2" fmla="*/ 43815 w 218605"/>
                    <a:gd name="connsiteY2" fmla="*/ 75307 h 208121"/>
                    <a:gd name="connsiteX3" fmla="*/ 71200 w 218605"/>
                    <a:gd name="connsiteY3" fmla="*/ 76676 h 208121"/>
                    <a:gd name="connsiteX4" fmla="*/ 104060 w 218605"/>
                    <a:gd name="connsiteY4" fmla="*/ 88999 h 208121"/>
                    <a:gd name="connsiteX5" fmla="*/ 123230 w 218605"/>
                    <a:gd name="connsiteY5" fmla="*/ 99953 h 208121"/>
                    <a:gd name="connsiteX6" fmla="*/ 143768 w 218605"/>
                    <a:gd name="connsiteY6" fmla="*/ 109538 h 208121"/>
                    <a:gd name="connsiteX7" fmla="*/ 162937 w 218605"/>
                    <a:gd name="connsiteY7" fmla="*/ 113645 h 208121"/>
                    <a:gd name="connsiteX8" fmla="*/ 180737 w 218605"/>
                    <a:gd name="connsiteY8" fmla="*/ 108169 h 208121"/>
                    <a:gd name="connsiteX9" fmla="*/ 188952 w 218605"/>
                    <a:gd name="connsiteY9" fmla="*/ 98584 h 208121"/>
                    <a:gd name="connsiteX10" fmla="*/ 193060 w 218605"/>
                    <a:gd name="connsiteY10" fmla="*/ 84892 h 208121"/>
                    <a:gd name="connsiteX11" fmla="*/ 191691 w 218605"/>
                    <a:gd name="connsiteY11" fmla="*/ 68461 h 208121"/>
                    <a:gd name="connsiteX12" fmla="*/ 183475 w 218605"/>
                    <a:gd name="connsiteY12" fmla="*/ 50661 h 208121"/>
                    <a:gd name="connsiteX13" fmla="*/ 169783 w 218605"/>
                    <a:gd name="connsiteY13" fmla="*/ 35600 h 208121"/>
                    <a:gd name="connsiteX14" fmla="*/ 154722 w 218605"/>
                    <a:gd name="connsiteY14" fmla="*/ 27384 h 208121"/>
                    <a:gd name="connsiteX15" fmla="*/ 141029 w 218605"/>
                    <a:gd name="connsiteY15" fmla="*/ 23277 h 208121"/>
                    <a:gd name="connsiteX16" fmla="*/ 130076 w 218605"/>
                    <a:gd name="connsiteY16" fmla="*/ 21908 h 208121"/>
                    <a:gd name="connsiteX17" fmla="*/ 135552 w 218605"/>
                    <a:gd name="connsiteY17" fmla="*/ 0 h 208121"/>
                    <a:gd name="connsiteX18" fmla="*/ 146507 w 218605"/>
                    <a:gd name="connsiteY18" fmla="*/ 2739 h 208121"/>
                    <a:gd name="connsiteX19" fmla="*/ 164306 w 218605"/>
                    <a:gd name="connsiteY19" fmla="*/ 9585 h 208121"/>
                    <a:gd name="connsiteX20" fmla="*/ 184845 w 218605"/>
                    <a:gd name="connsiteY20" fmla="*/ 21908 h 208121"/>
                    <a:gd name="connsiteX21" fmla="*/ 204013 w 218605"/>
                    <a:gd name="connsiteY21" fmla="*/ 42446 h 208121"/>
                    <a:gd name="connsiteX22" fmla="*/ 216336 w 218605"/>
                    <a:gd name="connsiteY22" fmla="*/ 67092 h 208121"/>
                    <a:gd name="connsiteX23" fmla="*/ 217705 w 218605"/>
                    <a:gd name="connsiteY23" fmla="*/ 90369 h 208121"/>
                    <a:gd name="connsiteX24" fmla="*/ 210859 w 218605"/>
                    <a:gd name="connsiteY24" fmla="*/ 110907 h 208121"/>
                    <a:gd name="connsiteX25" fmla="*/ 197167 w 218605"/>
                    <a:gd name="connsiteY25" fmla="*/ 125968 h 208121"/>
                    <a:gd name="connsiteX26" fmla="*/ 173891 w 218605"/>
                    <a:gd name="connsiteY26" fmla="*/ 134184 h 208121"/>
                    <a:gd name="connsiteX27" fmla="*/ 150614 w 218605"/>
                    <a:gd name="connsiteY27" fmla="*/ 131445 h 208121"/>
                    <a:gd name="connsiteX28" fmla="*/ 130076 w 218605"/>
                    <a:gd name="connsiteY28" fmla="*/ 123230 h 208121"/>
                    <a:gd name="connsiteX29" fmla="*/ 112276 w 218605"/>
                    <a:gd name="connsiteY29" fmla="*/ 113645 h 208121"/>
                    <a:gd name="connsiteX30" fmla="*/ 91738 w 218605"/>
                    <a:gd name="connsiteY30" fmla="*/ 102691 h 208121"/>
                    <a:gd name="connsiteX31" fmla="*/ 71200 w 218605"/>
                    <a:gd name="connsiteY31" fmla="*/ 94476 h 208121"/>
                    <a:gd name="connsiteX32" fmla="*/ 50661 w 218605"/>
                    <a:gd name="connsiteY32" fmla="*/ 91738 h 208121"/>
                    <a:gd name="connsiteX33" fmla="*/ 31492 w 218605"/>
                    <a:gd name="connsiteY33" fmla="*/ 98584 h 208121"/>
                    <a:gd name="connsiteX34" fmla="*/ 98584 w 218605"/>
                    <a:gd name="connsiteY34" fmla="*/ 197168 h 208121"/>
                    <a:gd name="connsiteX35" fmla="*/ 80783 w 218605"/>
                    <a:gd name="connsiteY35" fmla="*/ 208121 h 208121"/>
                    <a:gd name="connsiteX36" fmla="*/ 0 w 218605"/>
                    <a:gd name="connsiteY36" fmla="*/ 93107 h 208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18605" h="208121">
                      <a:moveTo>
                        <a:pt x="0" y="93107"/>
                      </a:moveTo>
                      <a:cubicBezTo>
                        <a:pt x="6846" y="88999"/>
                        <a:pt x="12322" y="84892"/>
                        <a:pt x="20538" y="82153"/>
                      </a:cubicBezTo>
                      <a:cubicBezTo>
                        <a:pt x="27384" y="79415"/>
                        <a:pt x="35599" y="76676"/>
                        <a:pt x="43815" y="75307"/>
                      </a:cubicBezTo>
                      <a:cubicBezTo>
                        <a:pt x="52030" y="73938"/>
                        <a:pt x="61615" y="75307"/>
                        <a:pt x="71200" y="76676"/>
                      </a:cubicBezTo>
                      <a:cubicBezTo>
                        <a:pt x="80783" y="79415"/>
                        <a:pt x="91738" y="83522"/>
                        <a:pt x="104060" y="88999"/>
                      </a:cubicBezTo>
                      <a:cubicBezTo>
                        <a:pt x="110906" y="93107"/>
                        <a:pt x="116384" y="95845"/>
                        <a:pt x="123230" y="99953"/>
                      </a:cubicBezTo>
                      <a:cubicBezTo>
                        <a:pt x="130076" y="104061"/>
                        <a:pt x="136922" y="106799"/>
                        <a:pt x="143768" y="109538"/>
                      </a:cubicBezTo>
                      <a:cubicBezTo>
                        <a:pt x="150614" y="112276"/>
                        <a:pt x="157460" y="113645"/>
                        <a:pt x="162937" y="113645"/>
                      </a:cubicBezTo>
                      <a:cubicBezTo>
                        <a:pt x="169783" y="113645"/>
                        <a:pt x="175260" y="112276"/>
                        <a:pt x="180737" y="108169"/>
                      </a:cubicBezTo>
                      <a:cubicBezTo>
                        <a:pt x="184845" y="105430"/>
                        <a:pt x="187583" y="102691"/>
                        <a:pt x="188952" y="98584"/>
                      </a:cubicBezTo>
                      <a:cubicBezTo>
                        <a:pt x="191691" y="94476"/>
                        <a:pt x="193060" y="90369"/>
                        <a:pt x="193060" y="84892"/>
                      </a:cubicBezTo>
                      <a:cubicBezTo>
                        <a:pt x="193060" y="79415"/>
                        <a:pt x="193060" y="75307"/>
                        <a:pt x="191691" y="68461"/>
                      </a:cubicBezTo>
                      <a:cubicBezTo>
                        <a:pt x="190321" y="62984"/>
                        <a:pt x="187583" y="57507"/>
                        <a:pt x="183475" y="50661"/>
                      </a:cubicBezTo>
                      <a:cubicBezTo>
                        <a:pt x="179367" y="45184"/>
                        <a:pt x="175260" y="39708"/>
                        <a:pt x="169783" y="35600"/>
                      </a:cubicBezTo>
                      <a:cubicBezTo>
                        <a:pt x="164306" y="31492"/>
                        <a:pt x="160199" y="28754"/>
                        <a:pt x="154722" y="27384"/>
                      </a:cubicBezTo>
                      <a:cubicBezTo>
                        <a:pt x="149244" y="26015"/>
                        <a:pt x="145137" y="24646"/>
                        <a:pt x="141029" y="23277"/>
                      </a:cubicBezTo>
                      <a:cubicBezTo>
                        <a:pt x="136922" y="21908"/>
                        <a:pt x="132814" y="21908"/>
                        <a:pt x="130076" y="21908"/>
                      </a:cubicBezTo>
                      <a:lnTo>
                        <a:pt x="135552" y="0"/>
                      </a:lnTo>
                      <a:cubicBezTo>
                        <a:pt x="136922" y="0"/>
                        <a:pt x="141029" y="1369"/>
                        <a:pt x="146507" y="2739"/>
                      </a:cubicBezTo>
                      <a:cubicBezTo>
                        <a:pt x="151983" y="4108"/>
                        <a:pt x="157460" y="5477"/>
                        <a:pt x="164306" y="9585"/>
                      </a:cubicBezTo>
                      <a:cubicBezTo>
                        <a:pt x="171152" y="12323"/>
                        <a:pt x="177998" y="16431"/>
                        <a:pt x="184845" y="21908"/>
                      </a:cubicBezTo>
                      <a:cubicBezTo>
                        <a:pt x="191691" y="27384"/>
                        <a:pt x="198537" y="34230"/>
                        <a:pt x="204013" y="42446"/>
                      </a:cubicBezTo>
                      <a:cubicBezTo>
                        <a:pt x="209490" y="50661"/>
                        <a:pt x="213598" y="58877"/>
                        <a:pt x="216336" y="67092"/>
                      </a:cubicBezTo>
                      <a:cubicBezTo>
                        <a:pt x="219075" y="75307"/>
                        <a:pt x="219075" y="83522"/>
                        <a:pt x="217705" y="90369"/>
                      </a:cubicBezTo>
                      <a:cubicBezTo>
                        <a:pt x="216336" y="97215"/>
                        <a:pt x="214968" y="104061"/>
                        <a:pt x="210859" y="110907"/>
                      </a:cubicBezTo>
                      <a:cubicBezTo>
                        <a:pt x="206752" y="116384"/>
                        <a:pt x="202644" y="121861"/>
                        <a:pt x="197167" y="125968"/>
                      </a:cubicBezTo>
                      <a:cubicBezTo>
                        <a:pt x="188952" y="131445"/>
                        <a:pt x="182106" y="134184"/>
                        <a:pt x="173891" y="134184"/>
                      </a:cubicBezTo>
                      <a:cubicBezTo>
                        <a:pt x="165675" y="134184"/>
                        <a:pt x="158829" y="134184"/>
                        <a:pt x="150614" y="131445"/>
                      </a:cubicBezTo>
                      <a:cubicBezTo>
                        <a:pt x="143768" y="128707"/>
                        <a:pt x="136922" y="125968"/>
                        <a:pt x="130076" y="123230"/>
                      </a:cubicBezTo>
                      <a:cubicBezTo>
                        <a:pt x="123230" y="119122"/>
                        <a:pt x="117752" y="116384"/>
                        <a:pt x="112276" y="113645"/>
                      </a:cubicBezTo>
                      <a:cubicBezTo>
                        <a:pt x="105430" y="109538"/>
                        <a:pt x="98584" y="105430"/>
                        <a:pt x="91738" y="102691"/>
                      </a:cubicBezTo>
                      <a:cubicBezTo>
                        <a:pt x="84892" y="98584"/>
                        <a:pt x="78046" y="97215"/>
                        <a:pt x="71200" y="94476"/>
                      </a:cubicBezTo>
                      <a:cubicBezTo>
                        <a:pt x="64353" y="93107"/>
                        <a:pt x="57507" y="91738"/>
                        <a:pt x="50661" y="91738"/>
                      </a:cubicBezTo>
                      <a:cubicBezTo>
                        <a:pt x="43815" y="91738"/>
                        <a:pt x="36969" y="94476"/>
                        <a:pt x="31492" y="98584"/>
                      </a:cubicBezTo>
                      <a:lnTo>
                        <a:pt x="98584" y="197168"/>
                      </a:lnTo>
                      <a:lnTo>
                        <a:pt x="80783" y="208121"/>
                      </a:lnTo>
                      <a:lnTo>
                        <a:pt x="0" y="9310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sp>
            <p:nvSpPr>
              <p:cNvPr id="22" name="Freeform: Shape 179">
                <a:extLst>
                  <a:ext uri="{FF2B5EF4-FFF2-40B4-BE49-F238E27FC236}">
                    <a16:creationId xmlns:a16="http://schemas.microsoft.com/office/drawing/2014/main" id="{EBA5A204-6295-B0CF-6E84-AA478A2C8528}"/>
                  </a:ext>
                </a:extLst>
              </p:cNvPr>
              <p:cNvSpPr/>
              <p:nvPr/>
            </p:nvSpPr>
            <p:spPr>
              <a:xfrm>
                <a:off x="9015472" y="7659410"/>
                <a:ext cx="3796843" cy="2600145"/>
              </a:xfrm>
              <a:custGeom>
                <a:avLst/>
                <a:gdLst>
                  <a:gd name="connsiteX0" fmla="*/ 3796844 w 3796843"/>
                  <a:gd name="connsiteY0" fmla="*/ 225921 h 2600145"/>
                  <a:gd name="connsiteX1" fmla="*/ 1256943 w 3796843"/>
                  <a:gd name="connsiteY1" fmla="*/ 0 h 2600145"/>
                  <a:gd name="connsiteX2" fmla="*/ 0 w 3796843"/>
                  <a:gd name="connsiteY2" fmla="*/ 280690 h 2600145"/>
                  <a:gd name="connsiteX3" fmla="*/ 1076206 w 3796843"/>
                  <a:gd name="connsiteY3" fmla="*/ 2600146 h 2600145"/>
                  <a:gd name="connsiteX4" fmla="*/ 3796844 w 3796843"/>
                  <a:gd name="connsiteY4" fmla="*/ 225921 h 260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96843" h="2600145">
                    <a:moveTo>
                      <a:pt x="3796844" y="225921"/>
                    </a:moveTo>
                    <a:lnTo>
                      <a:pt x="1256943" y="0"/>
                    </a:lnTo>
                    <a:cubicBezTo>
                      <a:pt x="921484" y="309443"/>
                      <a:pt x="439519" y="418981"/>
                      <a:pt x="0" y="280690"/>
                    </a:cubicBezTo>
                    <a:lnTo>
                      <a:pt x="1076206" y="2600146"/>
                    </a:lnTo>
                    <a:cubicBezTo>
                      <a:pt x="2349579" y="2352318"/>
                      <a:pt x="3384709" y="1433571"/>
                      <a:pt x="3796844" y="22592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23" name="Freeform: Shape 180">
                <a:extLst>
                  <a:ext uri="{FF2B5EF4-FFF2-40B4-BE49-F238E27FC236}">
                    <a16:creationId xmlns:a16="http://schemas.microsoft.com/office/drawing/2014/main" id="{2D02A1C7-5C34-9079-D85F-672698A62717}"/>
                  </a:ext>
                </a:extLst>
              </p:cNvPr>
              <p:cNvSpPr/>
              <p:nvPr/>
            </p:nvSpPr>
            <p:spPr>
              <a:xfrm>
                <a:off x="10091677" y="7885331"/>
                <a:ext cx="3100608" cy="2757573"/>
              </a:xfrm>
              <a:custGeom>
                <a:avLst/>
                <a:gdLst>
                  <a:gd name="connsiteX0" fmla="*/ 2863037 w 3100608"/>
                  <a:gd name="connsiteY0" fmla="*/ 12322 h 2757573"/>
                  <a:gd name="connsiteX1" fmla="*/ 2720638 w 3100608"/>
                  <a:gd name="connsiteY1" fmla="*/ 0 h 2757573"/>
                  <a:gd name="connsiteX2" fmla="*/ 0 w 3100608"/>
                  <a:gd name="connsiteY2" fmla="*/ 2374225 h 2757573"/>
                  <a:gd name="connsiteX3" fmla="*/ 108169 w 3100608"/>
                  <a:gd name="connsiteY3" fmla="*/ 2606992 h 2757573"/>
                  <a:gd name="connsiteX4" fmla="*/ 414873 w 3100608"/>
                  <a:gd name="connsiteY4" fmla="*/ 2748022 h 2757573"/>
                  <a:gd name="connsiteX5" fmla="*/ 3082112 w 3100608"/>
                  <a:gd name="connsiteY5" fmla="*/ 366950 h 2757573"/>
                  <a:gd name="connsiteX6" fmla="*/ 2863037 w 3100608"/>
                  <a:gd name="connsiteY6" fmla="*/ 12322 h 275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0608" h="2757573">
                    <a:moveTo>
                      <a:pt x="2863037" y="12322"/>
                    </a:moveTo>
                    <a:lnTo>
                      <a:pt x="2720638" y="0"/>
                    </a:lnTo>
                    <a:cubicBezTo>
                      <a:pt x="2308503" y="1207650"/>
                      <a:pt x="1274743" y="2126397"/>
                      <a:pt x="0" y="2374225"/>
                    </a:cubicBezTo>
                    <a:lnTo>
                      <a:pt x="108169" y="2606992"/>
                    </a:lnTo>
                    <a:cubicBezTo>
                      <a:pt x="161568" y="2722007"/>
                      <a:pt x="291643" y="2782252"/>
                      <a:pt x="414873" y="2748022"/>
                    </a:cubicBezTo>
                    <a:cubicBezTo>
                      <a:pt x="1658124" y="2404348"/>
                      <a:pt x="2605623" y="1556801"/>
                      <a:pt x="3082112" y="366950"/>
                    </a:cubicBezTo>
                    <a:cubicBezTo>
                      <a:pt x="3146465" y="206752"/>
                      <a:pt x="3035558" y="28753"/>
                      <a:pt x="2863037" y="123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grpSp>
            <p:nvGrpSpPr>
              <p:cNvPr id="24" name="Graphic 3">
                <a:extLst>
                  <a:ext uri="{FF2B5EF4-FFF2-40B4-BE49-F238E27FC236}">
                    <a16:creationId xmlns:a16="http://schemas.microsoft.com/office/drawing/2014/main" id="{2C99140E-AB0A-80C7-6275-70C1B1DB6ADE}"/>
                  </a:ext>
                </a:extLst>
              </p:cNvPr>
              <p:cNvGrpSpPr/>
              <p:nvPr/>
            </p:nvGrpSpPr>
            <p:grpSpPr>
              <a:xfrm>
                <a:off x="11466923" y="9118098"/>
                <a:ext cx="988025" cy="859910"/>
                <a:chOff x="11466923" y="9118098"/>
                <a:chExt cx="988025" cy="859910"/>
              </a:xfrm>
              <a:solidFill>
                <a:srgbClr val="000000"/>
              </a:solidFill>
            </p:grpSpPr>
            <p:sp>
              <p:nvSpPr>
                <p:cNvPr id="70" name="Freeform: Shape 182">
                  <a:extLst>
                    <a:ext uri="{FF2B5EF4-FFF2-40B4-BE49-F238E27FC236}">
                      <a16:creationId xmlns:a16="http://schemas.microsoft.com/office/drawing/2014/main" id="{AD0822FB-AF7E-70A4-DFA3-88FA7546A576}"/>
                    </a:ext>
                  </a:extLst>
                </p:cNvPr>
                <p:cNvSpPr/>
                <p:nvPr/>
              </p:nvSpPr>
              <p:spPr>
                <a:xfrm>
                  <a:off x="11466923" y="9737346"/>
                  <a:ext cx="223169" cy="240661"/>
                </a:xfrm>
                <a:custGeom>
                  <a:avLst/>
                  <a:gdLst>
                    <a:gd name="connsiteX0" fmla="*/ 118572 w 223169"/>
                    <a:gd name="connsiteY0" fmla="*/ 18337 h 240661"/>
                    <a:gd name="connsiteX1" fmla="*/ 85710 w 223169"/>
                    <a:gd name="connsiteY1" fmla="*/ 18337 h 240661"/>
                    <a:gd name="connsiteX2" fmla="*/ 50111 w 223169"/>
                    <a:gd name="connsiteY2" fmla="*/ 34768 h 240661"/>
                    <a:gd name="connsiteX3" fmla="*/ 19988 w 223169"/>
                    <a:gd name="connsiteY3" fmla="*/ 70367 h 240661"/>
                    <a:gd name="connsiteX4" fmla="*/ 26834 w 223169"/>
                    <a:gd name="connsiteY4" fmla="*/ 104598 h 240661"/>
                    <a:gd name="connsiteX5" fmla="*/ 40526 w 223169"/>
                    <a:gd name="connsiteY5" fmla="*/ 116921 h 240661"/>
                    <a:gd name="connsiteX6" fmla="*/ 56957 w 223169"/>
                    <a:gd name="connsiteY6" fmla="*/ 119660 h 240661"/>
                    <a:gd name="connsiteX7" fmla="*/ 78864 w 223169"/>
                    <a:gd name="connsiteY7" fmla="*/ 115551 h 240661"/>
                    <a:gd name="connsiteX8" fmla="*/ 107618 w 223169"/>
                    <a:gd name="connsiteY8" fmla="*/ 104598 h 240661"/>
                    <a:gd name="connsiteX9" fmla="*/ 140479 w 223169"/>
                    <a:gd name="connsiteY9" fmla="*/ 92275 h 240661"/>
                    <a:gd name="connsiteX10" fmla="*/ 169232 w 223169"/>
                    <a:gd name="connsiteY10" fmla="*/ 88167 h 240661"/>
                    <a:gd name="connsiteX11" fmla="*/ 192509 w 223169"/>
                    <a:gd name="connsiteY11" fmla="*/ 93644 h 240661"/>
                    <a:gd name="connsiteX12" fmla="*/ 211679 w 223169"/>
                    <a:gd name="connsiteY12" fmla="*/ 112813 h 240661"/>
                    <a:gd name="connsiteX13" fmla="*/ 222632 w 223169"/>
                    <a:gd name="connsiteY13" fmla="*/ 140198 h 240661"/>
                    <a:gd name="connsiteX14" fmla="*/ 219894 w 223169"/>
                    <a:gd name="connsiteY14" fmla="*/ 166213 h 240661"/>
                    <a:gd name="connsiteX15" fmla="*/ 204833 w 223169"/>
                    <a:gd name="connsiteY15" fmla="*/ 190858 h 240661"/>
                    <a:gd name="connsiteX16" fmla="*/ 178817 w 223169"/>
                    <a:gd name="connsiteY16" fmla="*/ 214135 h 240661"/>
                    <a:gd name="connsiteX17" fmla="*/ 81603 w 223169"/>
                    <a:gd name="connsiteY17" fmla="*/ 240151 h 240661"/>
                    <a:gd name="connsiteX18" fmla="*/ 80233 w 223169"/>
                    <a:gd name="connsiteY18" fmla="*/ 218243 h 240661"/>
                    <a:gd name="connsiteX19" fmla="*/ 99403 w 223169"/>
                    <a:gd name="connsiteY19" fmla="*/ 219612 h 240661"/>
                    <a:gd name="connsiteX20" fmla="*/ 121310 w 223169"/>
                    <a:gd name="connsiteY20" fmla="*/ 216874 h 240661"/>
                    <a:gd name="connsiteX21" fmla="*/ 144587 w 223169"/>
                    <a:gd name="connsiteY21" fmla="*/ 210028 h 240661"/>
                    <a:gd name="connsiteX22" fmla="*/ 167864 w 223169"/>
                    <a:gd name="connsiteY22" fmla="*/ 197704 h 240661"/>
                    <a:gd name="connsiteX23" fmla="*/ 197986 w 223169"/>
                    <a:gd name="connsiteY23" fmla="*/ 164844 h 240661"/>
                    <a:gd name="connsiteX24" fmla="*/ 193879 w 223169"/>
                    <a:gd name="connsiteY24" fmla="*/ 130613 h 240661"/>
                    <a:gd name="connsiteX25" fmla="*/ 180187 w 223169"/>
                    <a:gd name="connsiteY25" fmla="*/ 118290 h 240661"/>
                    <a:gd name="connsiteX26" fmla="*/ 162386 w 223169"/>
                    <a:gd name="connsiteY26" fmla="*/ 115551 h 240661"/>
                    <a:gd name="connsiteX27" fmla="*/ 139110 w 223169"/>
                    <a:gd name="connsiteY27" fmla="*/ 121028 h 240661"/>
                    <a:gd name="connsiteX28" fmla="*/ 108987 w 223169"/>
                    <a:gd name="connsiteY28" fmla="*/ 131982 h 240661"/>
                    <a:gd name="connsiteX29" fmla="*/ 77495 w 223169"/>
                    <a:gd name="connsiteY29" fmla="*/ 142936 h 240661"/>
                    <a:gd name="connsiteX30" fmla="*/ 51480 w 223169"/>
                    <a:gd name="connsiteY30" fmla="*/ 147044 h 240661"/>
                    <a:gd name="connsiteX31" fmla="*/ 29573 w 223169"/>
                    <a:gd name="connsiteY31" fmla="*/ 141567 h 240661"/>
                    <a:gd name="connsiteX32" fmla="*/ 11772 w 223169"/>
                    <a:gd name="connsiteY32" fmla="*/ 125136 h 240661"/>
                    <a:gd name="connsiteX33" fmla="*/ 819 w 223169"/>
                    <a:gd name="connsiteY33" fmla="*/ 97752 h 240661"/>
                    <a:gd name="connsiteX34" fmla="*/ 3557 w 223169"/>
                    <a:gd name="connsiteY34" fmla="*/ 70367 h 240661"/>
                    <a:gd name="connsiteX35" fmla="*/ 18618 w 223169"/>
                    <a:gd name="connsiteY35" fmla="*/ 44353 h 240661"/>
                    <a:gd name="connsiteX36" fmla="*/ 43265 w 223169"/>
                    <a:gd name="connsiteY36" fmla="*/ 21076 h 240661"/>
                    <a:gd name="connsiteX37" fmla="*/ 81603 w 223169"/>
                    <a:gd name="connsiteY37" fmla="*/ 3276 h 240661"/>
                    <a:gd name="connsiteX38" fmla="*/ 119941 w 223169"/>
                    <a:gd name="connsiteY38" fmla="*/ 537 h 240661"/>
                    <a:gd name="connsiteX39" fmla="*/ 118572 w 223169"/>
                    <a:gd name="connsiteY39" fmla="*/ 18337 h 2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23169" h="240661">
                      <a:moveTo>
                        <a:pt x="118572" y="18337"/>
                      </a:moveTo>
                      <a:cubicBezTo>
                        <a:pt x="108987" y="15598"/>
                        <a:pt x="98034" y="15598"/>
                        <a:pt x="85710" y="18337"/>
                      </a:cubicBezTo>
                      <a:cubicBezTo>
                        <a:pt x="73387" y="21076"/>
                        <a:pt x="62434" y="26552"/>
                        <a:pt x="50111" y="34768"/>
                      </a:cubicBezTo>
                      <a:cubicBezTo>
                        <a:pt x="33680" y="47090"/>
                        <a:pt x="22727" y="58045"/>
                        <a:pt x="19988" y="70367"/>
                      </a:cubicBezTo>
                      <a:cubicBezTo>
                        <a:pt x="17249" y="82690"/>
                        <a:pt x="18618" y="93644"/>
                        <a:pt x="26834" y="104598"/>
                      </a:cubicBezTo>
                      <a:cubicBezTo>
                        <a:pt x="30942" y="110075"/>
                        <a:pt x="35049" y="114182"/>
                        <a:pt x="40526" y="116921"/>
                      </a:cubicBezTo>
                      <a:cubicBezTo>
                        <a:pt x="44634" y="119660"/>
                        <a:pt x="50111" y="119660"/>
                        <a:pt x="56957" y="119660"/>
                      </a:cubicBezTo>
                      <a:cubicBezTo>
                        <a:pt x="63803" y="119660"/>
                        <a:pt x="70649" y="118290"/>
                        <a:pt x="78864" y="115551"/>
                      </a:cubicBezTo>
                      <a:cubicBezTo>
                        <a:pt x="87079" y="112813"/>
                        <a:pt x="96664" y="108705"/>
                        <a:pt x="107618" y="104598"/>
                      </a:cubicBezTo>
                      <a:cubicBezTo>
                        <a:pt x="119941" y="99121"/>
                        <a:pt x="130894" y="95013"/>
                        <a:pt x="140479" y="92275"/>
                      </a:cubicBezTo>
                      <a:cubicBezTo>
                        <a:pt x="150064" y="89537"/>
                        <a:pt x="159649" y="88167"/>
                        <a:pt x="169232" y="88167"/>
                      </a:cubicBezTo>
                      <a:cubicBezTo>
                        <a:pt x="177448" y="88167"/>
                        <a:pt x="185663" y="89537"/>
                        <a:pt x="192509" y="93644"/>
                      </a:cubicBezTo>
                      <a:cubicBezTo>
                        <a:pt x="199355" y="97752"/>
                        <a:pt x="206201" y="103229"/>
                        <a:pt x="211679" y="112813"/>
                      </a:cubicBezTo>
                      <a:cubicBezTo>
                        <a:pt x="218525" y="121028"/>
                        <a:pt x="221263" y="130613"/>
                        <a:pt x="222632" y="140198"/>
                      </a:cubicBezTo>
                      <a:cubicBezTo>
                        <a:pt x="224001" y="149782"/>
                        <a:pt x="222632" y="157998"/>
                        <a:pt x="219894" y="166213"/>
                      </a:cubicBezTo>
                      <a:cubicBezTo>
                        <a:pt x="217155" y="174428"/>
                        <a:pt x="211679" y="182643"/>
                        <a:pt x="204833" y="190858"/>
                      </a:cubicBezTo>
                      <a:cubicBezTo>
                        <a:pt x="197986" y="199074"/>
                        <a:pt x="189771" y="205920"/>
                        <a:pt x="178817" y="214135"/>
                      </a:cubicBezTo>
                      <a:cubicBezTo>
                        <a:pt x="148694" y="234673"/>
                        <a:pt x="115833" y="242889"/>
                        <a:pt x="81603" y="240151"/>
                      </a:cubicBezTo>
                      <a:lnTo>
                        <a:pt x="80233" y="218243"/>
                      </a:lnTo>
                      <a:cubicBezTo>
                        <a:pt x="85710" y="219612"/>
                        <a:pt x="92556" y="219612"/>
                        <a:pt x="99403" y="219612"/>
                      </a:cubicBezTo>
                      <a:cubicBezTo>
                        <a:pt x="106249" y="219612"/>
                        <a:pt x="114464" y="218243"/>
                        <a:pt x="121310" y="216874"/>
                      </a:cubicBezTo>
                      <a:cubicBezTo>
                        <a:pt x="129526" y="215505"/>
                        <a:pt x="136372" y="212766"/>
                        <a:pt x="144587" y="210028"/>
                      </a:cubicBezTo>
                      <a:cubicBezTo>
                        <a:pt x="152802" y="207289"/>
                        <a:pt x="159649" y="203182"/>
                        <a:pt x="167864" y="197704"/>
                      </a:cubicBezTo>
                      <a:cubicBezTo>
                        <a:pt x="182925" y="186751"/>
                        <a:pt x="193879" y="175797"/>
                        <a:pt x="197986" y="164844"/>
                      </a:cubicBezTo>
                      <a:cubicBezTo>
                        <a:pt x="202094" y="153890"/>
                        <a:pt x="200725" y="141567"/>
                        <a:pt x="193879" y="130613"/>
                      </a:cubicBezTo>
                      <a:cubicBezTo>
                        <a:pt x="189771" y="125136"/>
                        <a:pt x="184294" y="121028"/>
                        <a:pt x="180187" y="118290"/>
                      </a:cubicBezTo>
                      <a:cubicBezTo>
                        <a:pt x="174710" y="115551"/>
                        <a:pt x="169232" y="115551"/>
                        <a:pt x="162386" y="115551"/>
                      </a:cubicBezTo>
                      <a:cubicBezTo>
                        <a:pt x="155540" y="115551"/>
                        <a:pt x="147325" y="116921"/>
                        <a:pt x="139110" y="121028"/>
                      </a:cubicBezTo>
                      <a:cubicBezTo>
                        <a:pt x="130894" y="123767"/>
                        <a:pt x="119941" y="127875"/>
                        <a:pt x="108987" y="131982"/>
                      </a:cubicBezTo>
                      <a:cubicBezTo>
                        <a:pt x="96664" y="136090"/>
                        <a:pt x="87079" y="140198"/>
                        <a:pt x="77495" y="142936"/>
                      </a:cubicBezTo>
                      <a:cubicBezTo>
                        <a:pt x="67911" y="145674"/>
                        <a:pt x="59695" y="147044"/>
                        <a:pt x="51480" y="147044"/>
                      </a:cubicBezTo>
                      <a:cubicBezTo>
                        <a:pt x="43265" y="147044"/>
                        <a:pt x="36419" y="145674"/>
                        <a:pt x="29573" y="141567"/>
                      </a:cubicBezTo>
                      <a:cubicBezTo>
                        <a:pt x="22727" y="137459"/>
                        <a:pt x="17249" y="131982"/>
                        <a:pt x="11772" y="125136"/>
                      </a:cubicBezTo>
                      <a:cubicBezTo>
                        <a:pt x="4926" y="116921"/>
                        <a:pt x="2188" y="107336"/>
                        <a:pt x="819" y="97752"/>
                      </a:cubicBezTo>
                      <a:cubicBezTo>
                        <a:pt x="-550" y="88167"/>
                        <a:pt x="-550" y="79952"/>
                        <a:pt x="3557" y="70367"/>
                      </a:cubicBezTo>
                      <a:cubicBezTo>
                        <a:pt x="6296" y="60782"/>
                        <a:pt x="11772" y="52568"/>
                        <a:pt x="18618" y="44353"/>
                      </a:cubicBezTo>
                      <a:cubicBezTo>
                        <a:pt x="25464" y="36137"/>
                        <a:pt x="33680" y="27922"/>
                        <a:pt x="43265" y="21076"/>
                      </a:cubicBezTo>
                      <a:cubicBezTo>
                        <a:pt x="55587" y="11491"/>
                        <a:pt x="69280" y="6014"/>
                        <a:pt x="81603" y="3276"/>
                      </a:cubicBezTo>
                      <a:cubicBezTo>
                        <a:pt x="93925" y="537"/>
                        <a:pt x="107618" y="-832"/>
                        <a:pt x="119941" y="537"/>
                      </a:cubicBezTo>
                      <a:lnTo>
                        <a:pt x="118572" y="183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71" name="Freeform: Shape 183">
                  <a:extLst>
                    <a:ext uri="{FF2B5EF4-FFF2-40B4-BE49-F238E27FC236}">
                      <a16:creationId xmlns:a16="http://schemas.microsoft.com/office/drawing/2014/main" id="{26486440-04E0-01B8-7EDC-3E4D74469DC4}"/>
                    </a:ext>
                  </a:extLst>
                </p:cNvPr>
                <p:cNvSpPr/>
                <p:nvPr/>
              </p:nvSpPr>
              <p:spPr>
                <a:xfrm>
                  <a:off x="11612880" y="9674899"/>
                  <a:ext cx="194428" cy="186214"/>
                </a:xfrm>
                <a:custGeom>
                  <a:avLst/>
                  <a:gdLst>
                    <a:gd name="connsiteX0" fmla="*/ 194428 w 194428"/>
                    <a:gd name="connsiteY0" fmla="*/ 143768 h 186214"/>
                    <a:gd name="connsiteX1" fmla="*/ 191691 w 194428"/>
                    <a:gd name="connsiteY1" fmla="*/ 149245 h 186214"/>
                    <a:gd name="connsiteX2" fmla="*/ 186213 w 194428"/>
                    <a:gd name="connsiteY2" fmla="*/ 157460 h 186214"/>
                    <a:gd name="connsiteX3" fmla="*/ 179367 w 194428"/>
                    <a:gd name="connsiteY3" fmla="*/ 167045 h 186214"/>
                    <a:gd name="connsiteX4" fmla="*/ 169783 w 194428"/>
                    <a:gd name="connsiteY4" fmla="*/ 176630 h 186214"/>
                    <a:gd name="connsiteX5" fmla="*/ 157460 w 194428"/>
                    <a:gd name="connsiteY5" fmla="*/ 183476 h 186214"/>
                    <a:gd name="connsiteX6" fmla="*/ 145137 w 194428"/>
                    <a:gd name="connsiteY6" fmla="*/ 186214 h 186214"/>
                    <a:gd name="connsiteX7" fmla="*/ 132814 w 194428"/>
                    <a:gd name="connsiteY7" fmla="*/ 182107 h 186214"/>
                    <a:gd name="connsiteX8" fmla="*/ 121860 w 194428"/>
                    <a:gd name="connsiteY8" fmla="*/ 172522 h 186214"/>
                    <a:gd name="connsiteX9" fmla="*/ 46553 w 194428"/>
                    <a:gd name="connsiteY9" fmla="*/ 73938 h 186214"/>
                    <a:gd name="connsiteX10" fmla="*/ 27384 w 194428"/>
                    <a:gd name="connsiteY10" fmla="*/ 88999 h 186214"/>
                    <a:gd name="connsiteX11" fmla="*/ 16430 w 194428"/>
                    <a:gd name="connsiteY11" fmla="*/ 75307 h 186214"/>
                    <a:gd name="connsiteX12" fmla="*/ 35599 w 194428"/>
                    <a:gd name="connsiteY12" fmla="*/ 60246 h 186214"/>
                    <a:gd name="connsiteX13" fmla="*/ 0 w 194428"/>
                    <a:gd name="connsiteY13" fmla="*/ 13692 h 186214"/>
                    <a:gd name="connsiteX14" fmla="*/ 17800 w 194428"/>
                    <a:gd name="connsiteY14" fmla="*/ 0 h 186214"/>
                    <a:gd name="connsiteX15" fmla="*/ 53399 w 194428"/>
                    <a:gd name="connsiteY15" fmla="*/ 46554 h 186214"/>
                    <a:gd name="connsiteX16" fmla="*/ 84891 w 194428"/>
                    <a:gd name="connsiteY16" fmla="*/ 21908 h 186214"/>
                    <a:gd name="connsiteX17" fmla="*/ 95845 w 194428"/>
                    <a:gd name="connsiteY17" fmla="*/ 35600 h 186214"/>
                    <a:gd name="connsiteX18" fmla="*/ 64353 w 194428"/>
                    <a:gd name="connsiteY18" fmla="*/ 60246 h 186214"/>
                    <a:gd name="connsiteX19" fmla="*/ 135552 w 194428"/>
                    <a:gd name="connsiteY19" fmla="*/ 153353 h 186214"/>
                    <a:gd name="connsiteX20" fmla="*/ 149244 w 194428"/>
                    <a:gd name="connsiteY20" fmla="*/ 160199 h 186214"/>
                    <a:gd name="connsiteX21" fmla="*/ 162937 w 194428"/>
                    <a:gd name="connsiteY21" fmla="*/ 154722 h 186214"/>
                    <a:gd name="connsiteX22" fmla="*/ 173890 w 194428"/>
                    <a:gd name="connsiteY22" fmla="*/ 142399 h 186214"/>
                    <a:gd name="connsiteX23" fmla="*/ 177998 w 194428"/>
                    <a:gd name="connsiteY23" fmla="*/ 132814 h 186214"/>
                    <a:gd name="connsiteX24" fmla="*/ 194428 w 194428"/>
                    <a:gd name="connsiteY24" fmla="*/ 143768 h 186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4428" h="186214">
                      <a:moveTo>
                        <a:pt x="194428" y="143768"/>
                      </a:moveTo>
                      <a:cubicBezTo>
                        <a:pt x="194428" y="145138"/>
                        <a:pt x="193060" y="146507"/>
                        <a:pt x="191691" y="149245"/>
                      </a:cubicBezTo>
                      <a:cubicBezTo>
                        <a:pt x="190321" y="151984"/>
                        <a:pt x="188952" y="154722"/>
                        <a:pt x="186213" y="157460"/>
                      </a:cubicBezTo>
                      <a:cubicBezTo>
                        <a:pt x="184845" y="160199"/>
                        <a:pt x="182106" y="162937"/>
                        <a:pt x="179367" y="167045"/>
                      </a:cubicBezTo>
                      <a:cubicBezTo>
                        <a:pt x="176629" y="169783"/>
                        <a:pt x="173890" y="173891"/>
                        <a:pt x="169783" y="176630"/>
                      </a:cubicBezTo>
                      <a:cubicBezTo>
                        <a:pt x="165675" y="179368"/>
                        <a:pt x="161568" y="182107"/>
                        <a:pt x="157460" y="183476"/>
                      </a:cubicBezTo>
                      <a:cubicBezTo>
                        <a:pt x="153352" y="184845"/>
                        <a:pt x="149244" y="186214"/>
                        <a:pt x="145137" y="186214"/>
                      </a:cubicBezTo>
                      <a:cubicBezTo>
                        <a:pt x="141029" y="186214"/>
                        <a:pt x="136922" y="184845"/>
                        <a:pt x="132814" y="182107"/>
                      </a:cubicBezTo>
                      <a:cubicBezTo>
                        <a:pt x="128706" y="179368"/>
                        <a:pt x="124599" y="176630"/>
                        <a:pt x="121860" y="172522"/>
                      </a:cubicBezTo>
                      <a:lnTo>
                        <a:pt x="46553" y="73938"/>
                      </a:lnTo>
                      <a:lnTo>
                        <a:pt x="27384" y="88999"/>
                      </a:lnTo>
                      <a:lnTo>
                        <a:pt x="16430" y="75307"/>
                      </a:lnTo>
                      <a:lnTo>
                        <a:pt x="35599" y="60246"/>
                      </a:lnTo>
                      <a:lnTo>
                        <a:pt x="0" y="13692"/>
                      </a:lnTo>
                      <a:lnTo>
                        <a:pt x="17800" y="0"/>
                      </a:lnTo>
                      <a:lnTo>
                        <a:pt x="53399" y="46554"/>
                      </a:lnTo>
                      <a:lnTo>
                        <a:pt x="84891" y="21908"/>
                      </a:lnTo>
                      <a:lnTo>
                        <a:pt x="95845" y="35600"/>
                      </a:lnTo>
                      <a:lnTo>
                        <a:pt x="64353" y="60246"/>
                      </a:lnTo>
                      <a:lnTo>
                        <a:pt x="135552" y="153353"/>
                      </a:lnTo>
                      <a:cubicBezTo>
                        <a:pt x="139660" y="158830"/>
                        <a:pt x="143768" y="160199"/>
                        <a:pt x="149244" y="160199"/>
                      </a:cubicBezTo>
                      <a:cubicBezTo>
                        <a:pt x="154722" y="160199"/>
                        <a:pt x="158829" y="158830"/>
                        <a:pt x="162937" y="154722"/>
                      </a:cubicBezTo>
                      <a:cubicBezTo>
                        <a:pt x="168414" y="150614"/>
                        <a:pt x="172521" y="146507"/>
                        <a:pt x="173890" y="142399"/>
                      </a:cubicBezTo>
                      <a:cubicBezTo>
                        <a:pt x="176629" y="138292"/>
                        <a:pt x="177998" y="134184"/>
                        <a:pt x="177998" y="132814"/>
                      </a:cubicBezTo>
                      <a:lnTo>
                        <a:pt x="194428" y="1437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72" name="Freeform: Shape 184">
                  <a:extLst>
                    <a:ext uri="{FF2B5EF4-FFF2-40B4-BE49-F238E27FC236}">
                      <a16:creationId xmlns:a16="http://schemas.microsoft.com/office/drawing/2014/main" id="{DEB4D6FB-709A-2201-BAC2-39538366D0DC}"/>
                    </a:ext>
                  </a:extLst>
                </p:cNvPr>
                <p:cNvSpPr/>
                <p:nvPr/>
              </p:nvSpPr>
              <p:spPr>
                <a:xfrm>
                  <a:off x="11752026" y="9601794"/>
                  <a:ext cx="178511" cy="177703"/>
                </a:xfrm>
                <a:custGeom>
                  <a:avLst/>
                  <a:gdLst>
                    <a:gd name="connsiteX0" fmla="*/ 147020 w 178511"/>
                    <a:gd name="connsiteY0" fmla="*/ 157997 h 177703"/>
                    <a:gd name="connsiteX1" fmla="*/ 115528 w 178511"/>
                    <a:gd name="connsiteY1" fmla="*/ 174428 h 177703"/>
                    <a:gd name="connsiteX2" fmla="*/ 81298 w 178511"/>
                    <a:gd name="connsiteY2" fmla="*/ 177167 h 177703"/>
                    <a:gd name="connsiteX3" fmla="*/ 48436 w 178511"/>
                    <a:gd name="connsiteY3" fmla="*/ 166213 h 177703"/>
                    <a:gd name="connsiteX4" fmla="*/ 21052 w 178511"/>
                    <a:gd name="connsiteY4" fmla="*/ 142936 h 177703"/>
                    <a:gd name="connsiteX5" fmla="*/ 4622 w 178511"/>
                    <a:gd name="connsiteY5" fmla="*/ 112813 h 177703"/>
                    <a:gd name="connsiteX6" fmla="*/ 513 w 178511"/>
                    <a:gd name="connsiteY6" fmla="*/ 79952 h 177703"/>
                    <a:gd name="connsiteX7" fmla="*/ 10098 w 178511"/>
                    <a:gd name="connsiteY7" fmla="*/ 47091 h 177703"/>
                    <a:gd name="connsiteX8" fmla="*/ 32006 w 178511"/>
                    <a:gd name="connsiteY8" fmla="*/ 19706 h 177703"/>
                    <a:gd name="connsiteX9" fmla="*/ 63498 w 178511"/>
                    <a:gd name="connsiteY9" fmla="*/ 3276 h 177703"/>
                    <a:gd name="connsiteX10" fmla="*/ 96359 w 178511"/>
                    <a:gd name="connsiteY10" fmla="*/ 537 h 177703"/>
                    <a:gd name="connsiteX11" fmla="*/ 127851 w 178511"/>
                    <a:gd name="connsiteY11" fmla="*/ 11491 h 177703"/>
                    <a:gd name="connsiteX12" fmla="*/ 153866 w 178511"/>
                    <a:gd name="connsiteY12" fmla="*/ 33399 h 177703"/>
                    <a:gd name="connsiteX13" fmla="*/ 156605 w 178511"/>
                    <a:gd name="connsiteY13" fmla="*/ 37506 h 177703"/>
                    <a:gd name="connsiteX14" fmla="*/ 159343 w 178511"/>
                    <a:gd name="connsiteY14" fmla="*/ 40245 h 177703"/>
                    <a:gd name="connsiteX15" fmla="*/ 44328 w 178511"/>
                    <a:gd name="connsiteY15" fmla="*/ 134720 h 177703"/>
                    <a:gd name="connsiteX16" fmla="*/ 66236 w 178511"/>
                    <a:gd name="connsiteY16" fmla="*/ 149782 h 177703"/>
                    <a:gd name="connsiteX17" fmla="*/ 89513 w 178511"/>
                    <a:gd name="connsiteY17" fmla="*/ 156628 h 177703"/>
                    <a:gd name="connsiteX18" fmla="*/ 112789 w 178511"/>
                    <a:gd name="connsiteY18" fmla="*/ 153890 h 177703"/>
                    <a:gd name="connsiteX19" fmla="*/ 134697 w 178511"/>
                    <a:gd name="connsiteY19" fmla="*/ 142936 h 177703"/>
                    <a:gd name="connsiteX20" fmla="*/ 145651 w 178511"/>
                    <a:gd name="connsiteY20" fmla="*/ 130613 h 177703"/>
                    <a:gd name="connsiteX21" fmla="*/ 153866 w 178511"/>
                    <a:gd name="connsiteY21" fmla="*/ 115552 h 177703"/>
                    <a:gd name="connsiteX22" fmla="*/ 157973 w 178511"/>
                    <a:gd name="connsiteY22" fmla="*/ 100490 h 177703"/>
                    <a:gd name="connsiteX23" fmla="*/ 156605 w 178511"/>
                    <a:gd name="connsiteY23" fmla="*/ 85429 h 177703"/>
                    <a:gd name="connsiteX24" fmla="*/ 175774 w 178511"/>
                    <a:gd name="connsiteY24" fmla="*/ 77214 h 177703"/>
                    <a:gd name="connsiteX25" fmla="*/ 178512 w 178511"/>
                    <a:gd name="connsiteY25" fmla="*/ 97752 h 177703"/>
                    <a:gd name="connsiteX26" fmla="*/ 174404 w 178511"/>
                    <a:gd name="connsiteY26" fmla="*/ 119659 h 177703"/>
                    <a:gd name="connsiteX27" fmla="*/ 163451 w 178511"/>
                    <a:gd name="connsiteY27" fmla="*/ 140197 h 177703"/>
                    <a:gd name="connsiteX28" fmla="*/ 147020 w 178511"/>
                    <a:gd name="connsiteY28" fmla="*/ 157997 h 177703"/>
                    <a:gd name="connsiteX29" fmla="*/ 133328 w 178511"/>
                    <a:gd name="connsiteY29" fmla="*/ 40245 h 177703"/>
                    <a:gd name="connsiteX30" fmla="*/ 112789 w 178511"/>
                    <a:gd name="connsiteY30" fmla="*/ 25183 h 177703"/>
                    <a:gd name="connsiteX31" fmla="*/ 89513 w 178511"/>
                    <a:gd name="connsiteY31" fmla="*/ 18337 h 177703"/>
                    <a:gd name="connsiteX32" fmla="*/ 66236 w 178511"/>
                    <a:gd name="connsiteY32" fmla="*/ 21075 h 177703"/>
                    <a:gd name="connsiteX33" fmla="*/ 44328 w 178511"/>
                    <a:gd name="connsiteY33" fmla="*/ 32029 h 177703"/>
                    <a:gd name="connsiteX34" fmla="*/ 29267 w 178511"/>
                    <a:gd name="connsiteY34" fmla="*/ 51198 h 177703"/>
                    <a:gd name="connsiteX35" fmla="*/ 22421 w 178511"/>
                    <a:gd name="connsiteY35" fmla="*/ 73105 h 177703"/>
                    <a:gd name="connsiteX36" fmla="*/ 25160 w 178511"/>
                    <a:gd name="connsiteY36" fmla="*/ 97752 h 177703"/>
                    <a:gd name="connsiteX37" fmla="*/ 36113 w 178511"/>
                    <a:gd name="connsiteY37" fmla="*/ 121028 h 177703"/>
                    <a:gd name="connsiteX38" fmla="*/ 133328 w 178511"/>
                    <a:gd name="connsiteY38" fmla="*/ 40245 h 177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78511" h="177703">
                      <a:moveTo>
                        <a:pt x="147020" y="157997"/>
                      </a:moveTo>
                      <a:cubicBezTo>
                        <a:pt x="137435" y="166213"/>
                        <a:pt x="126482" y="171689"/>
                        <a:pt x="115528" y="174428"/>
                      </a:cubicBezTo>
                      <a:cubicBezTo>
                        <a:pt x="104574" y="177167"/>
                        <a:pt x="93621" y="178535"/>
                        <a:pt x="81298" y="177167"/>
                      </a:cubicBezTo>
                      <a:cubicBezTo>
                        <a:pt x="70344" y="175797"/>
                        <a:pt x="59390" y="171689"/>
                        <a:pt x="48436" y="166213"/>
                      </a:cubicBezTo>
                      <a:cubicBezTo>
                        <a:pt x="38852" y="160736"/>
                        <a:pt x="29267" y="152521"/>
                        <a:pt x="21052" y="142936"/>
                      </a:cubicBezTo>
                      <a:cubicBezTo>
                        <a:pt x="12837" y="133351"/>
                        <a:pt x="7359" y="123767"/>
                        <a:pt x="4622" y="112813"/>
                      </a:cubicBezTo>
                      <a:cubicBezTo>
                        <a:pt x="513" y="101860"/>
                        <a:pt x="-856" y="90906"/>
                        <a:pt x="513" y="79952"/>
                      </a:cubicBezTo>
                      <a:cubicBezTo>
                        <a:pt x="1883" y="68998"/>
                        <a:pt x="4622" y="58044"/>
                        <a:pt x="10098" y="47091"/>
                      </a:cubicBezTo>
                      <a:cubicBezTo>
                        <a:pt x="15575" y="36137"/>
                        <a:pt x="22421" y="27921"/>
                        <a:pt x="32006" y="19706"/>
                      </a:cubicBezTo>
                      <a:cubicBezTo>
                        <a:pt x="41590" y="11491"/>
                        <a:pt x="52544" y="6014"/>
                        <a:pt x="63498" y="3276"/>
                      </a:cubicBezTo>
                      <a:cubicBezTo>
                        <a:pt x="74451" y="537"/>
                        <a:pt x="85405" y="-832"/>
                        <a:pt x="96359" y="537"/>
                      </a:cubicBezTo>
                      <a:cubicBezTo>
                        <a:pt x="107313" y="1907"/>
                        <a:pt x="118267" y="6014"/>
                        <a:pt x="127851" y="11491"/>
                      </a:cubicBezTo>
                      <a:cubicBezTo>
                        <a:pt x="137435" y="16968"/>
                        <a:pt x="147020" y="23814"/>
                        <a:pt x="153866" y="33399"/>
                      </a:cubicBezTo>
                      <a:cubicBezTo>
                        <a:pt x="155236" y="34767"/>
                        <a:pt x="156605" y="36137"/>
                        <a:pt x="156605" y="37506"/>
                      </a:cubicBezTo>
                      <a:cubicBezTo>
                        <a:pt x="157973" y="38875"/>
                        <a:pt x="157973" y="40245"/>
                        <a:pt x="159343" y="40245"/>
                      </a:cubicBezTo>
                      <a:lnTo>
                        <a:pt x="44328" y="134720"/>
                      </a:lnTo>
                      <a:cubicBezTo>
                        <a:pt x="51175" y="141566"/>
                        <a:pt x="58021" y="147044"/>
                        <a:pt x="66236" y="149782"/>
                      </a:cubicBezTo>
                      <a:cubicBezTo>
                        <a:pt x="74451" y="153890"/>
                        <a:pt x="82666" y="155259"/>
                        <a:pt x="89513" y="156628"/>
                      </a:cubicBezTo>
                      <a:cubicBezTo>
                        <a:pt x="97728" y="157997"/>
                        <a:pt x="105943" y="156628"/>
                        <a:pt x="112789" y="153890"/>
                      </a:cubicBezTo>
                      <a:cubicBezTo>
                        <a:pt x="121005" y="151151"/>
                        <a:pt x="127851" y="148412"/>
                        <a:pt x="134697" y="142936"/>
                      </a:cubicBezTo>
                      <a:cubicBezTo>
                        <a:pt x="138805" y="138829"/>
                        <a:pt x="142912" y="134720"/>
                        <a:pt x="145651" y="130613"/>
                      </a:cubicBezTo>
                      <a:cubicBezTo>
                        <a:pt x="148390" y="126505"/>
                        <a:pt x="151127" y="121028"/>
                        <a:pt x="153866" y="115552"/>
                      </a:cubicBezTo>
                      <a:cubicBezTo>
                        <a:pt x="155236" y="110075"/>
                        <a:pt x="156605" y="105967"/>
                        <a:pt x="157973" y="100490"/>
                      </a:cubicBezTo>
                      <a:cubicBezTo>
                        <a:pt x="157973" y="95013"/>
                        <a:pt x="157973" y="89536"/>
                        <a:pt x="156605" y="85429"/>
                      </a:cubicBezTo>
                      <a:lnTo>
                        <a:pt x="175774" y="77214"/>
                      </a:lnTo>
                      <a:cubicBezTo>
                        <a:pt x="177143" y="84060"/>
                        <a:pt x="178512" y="90906"/>
                        <a:pt x="178512" y="97752"/>
                      </a:cubicBezTo>
                      <a:cubicBezTo>
                        <a:pt x="178512" y="104598"/>
                        <a:pt x="177143" y="111444"/>
                        <a:pt x="174404" y="119659"/>
                      </a:cubicBezTo>
                      <a:cubicBezTo>
                        <a:pt x="171666" y="126505"/>
                        <a:pt x="168928" y="133351"/>
                        <a:pt x="163451" y="140197"/>
                      </a:cubicBezTo>
                      <a:cubicBezTo>
                        <a:pt x="159343" y="145675"/>
                        <a:pt x="153866" y="152521"/>
                        <a:pt x="147020" y="157997"/>
                      </a:cubicBezTo>
                      <a:close/>
                      <a:moveTo>
                        <a:pt x="133328" y="40245"/>
                      </a:moveTo>
                      <a:cubicBezTo>
                        <a:pt x="126482" y="33399"/>
                        <a:pt x="119636" y="27921"/>
                        <a:pt x="112789" y="25183"/>
                      </a:cubicBezTo>
                      <a:cubicBezTo>
                        <a:pt x="104574" y="21075"/>
                        <a:pt x="97728" y="19706"/>
                        <a:pt x="89513" y="18337"/>
                      </a:cubicBezTo>
                      <a:cubicBezTo>
                        <a:pt x="81298" y="16968"/>
                        <a:pt x="74451" y="18337"/>
                        <a:pt x="66236" y="21075"/>
                      </a:cubicBezTo>
                      <a:cubicBezTo>
                        <a:pt x="58021" y="23814"/>
                        <a:pt x="51175" y="26552"/>
                        <a:pt x="44328" y="32029"/>
                      </a:cubicBezTo>
                      <a:cubicBezTo>
                        <a:pt x="37482" y="37506"/>
                        <a:pt x="32006" y="42983"/>
                        <a:pt x="29267" y="51198"/>
                      </a:cubicBezTo>
                      <a:cubicBezTo>
                        <a:pt x="25160" y="58044"/>
                        <a:pt x="22421" y="66259"/>
                        <a:pt x="22421" y="73105"/>
                      </a:cubicBezTo>
                      <a:cubicBezTo>
                        <a:pt x="21052" y="81321"/>
                        <a:pt x="22421" y="89536"/>
                        <a:pt x="25160" y="97752"/>
                      </a:cubicBezTo>
                      <a:cubicBezTo>
                        <a:pt x="27898" y="105967"/>
                        <a:pt x="30636" y="114182"/>
                        <a:pt x="36113" y="121028"/>
                      </a:cubicBezTo>
                      <a:lnTo>
                        <a:pt x="133328" y="402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73" name="Freeform: Shape 185">
                  <a:extLst>
                    <a:ext uri="{FF2B5EF4-FFF2-40B4-BE49-F238E27FC236}">
                      <a16:creationId xmlns:a16="http://schemas.microsoft.com/office/drawing/2014/main" id="{6C7FC223-87E9-8FF1-4348-22D4C8B33753}"/>
                    </a:ext>
                  </a:extLst>
                </p:cNvPr>
                <p:cNvSpPr/>
                <p:nvPr/>
              </p:nvSpPr>
              <p:spPr>
                <a:xfrm>
                  <a:off x="11879877" y="9466241"/>
                  <a:ext cx="208120" cy="259319"/>
                </a:xfrm>
                <a:custGeom>
                  <a:avLst/>
                  <a:gdLst>
                    <a:gd name="connsiteX0" fmla="*/ 182106 w 208120"/>
                    <a:gd name="connsiteY0" fmla="*/ 151151 h 259319"/>
                    <a:gd name="connsiteX1" fmla="*/ 146506 w 208120"/>
                    <a:gd name="connsiteY1" fmla="*/ 168951 h 259319"/>
                    <a:gd name="connsiteX2" fmla="*/ 108168 w 208120"/>
                    <a:gd name="connsiteY2" fmla="*/ 166213 h 259319"/>
                    <a:gd name="connsiteX3" fmla="*/ 180736 w 208120"/>
                    <a:gd name="connsiteY3" fmla="*/ 244258 h 259319"/>
                    <a:gd name="connsiteX4" fmla="*/ 164306 w 208120"/>
                    <a:gd name="connsiteY4" fmla="*/ 259319 h 259319"/>
                    <a:gd name="connsiteX5" fmla="*/ 0 w 208120"/>
                    <a:gd name="connsiteY5" fmla="*/ 79952 h 259319"/>
                    <a:gd name="connsiteX6" fmla="*/ 15061 w 208120"/>
                    <a:gd name="connsiteY6" fmla="*/ 66260 h 259319"/>
                    <a:gd name="connsiteX7" fmla="*/ 38338 w 208120"/>
                    <a:gd name="connsiteY7" fmla="*/ 90905 h 259319"/>
                    <a:gd name="connsiteX8" fmla="*/ 41077 w 208120"/>
                    <a:gd name="connsiteY8" fmla="*/ 52568 h 259319"/>
                    <a:gd name="connsiteX9" fmla="*/ 61615 w 208120"/>
                    <a:gd name="connsiteY9" fmla="*/ 19706 h 259319"/>
                    <a:gd name="connsiteX10" fmla="*/ 90368 w 208120"/>
                    <a:gd name="connsiteY10" fmla="*/ 3275 h 259319"/>
                    <a:gd name="connsiteX11" fmla="*/ 123230 w 208120"/>
                    <a:gd name="connsiteY11" fmla="*/ 537 h 259319"/>
                    <a:gd name="connsiteX12" fmla="*/ 154722 w 208120"/>
                    <a:gd name="connsiteY12" fmla="*/ 10121 h 259319"/>
                    <a:gd name="connsiteX13" fmla="*/ 182106 w 208120"/>
                    <a:gd name="connsiteY13" fmla="*/ 30660 h 259319"/>
                    <a:gd name="connsiteX14" fmla="*/ 201274 w 208120"/>
                    <a:gd name="connsiteY14" fmla="*/ 59414 h 259319"/>
                    <a:gd name="connsiteX15" fmla="*/ 208121 w 208120"/>
                    <a:gd name="connsiteY15" fmla="*/ 90905 h 259319"/>
                    <a:gd name="connsiteX16" fmla="*/ 202644 w 208120"/>
                    <a:gd name="connsiteY16" fmla="*/ 122397 h 259319"/>
                    <a:gd name="connsiteX17" fmla="*/ 182106 w 208120"/>
                    <a:gd name="connsiteY17" fmla="*/ 151151 h 259319"/>
                    <a:gd name="connsiteX18" fmla="*/ 164306 w 208120"/>
                    <a:gd name="connsiteY18" fmla="*/ 140197 h 259319"/>
                    <a:gd name="connsiteX19" fmla="*/ 179367 w 208120"/>
                    <a:gd name="connsiteY19" fmla="*/ 118290 h 259319"/>
                    <a:gd name="connsiteX20" fmla="*/ 183475 w 208120"/>
                    <a:gd name="connsiteY20" fmla="*/ 93644 h 259319"/>
                    <a:gd name="connsiteX21" fmla="*/ 177998 w 208120"/>
                    <a:gd name="connsiteY21" fmla="*/ 68998 h 259319"/>
                    <a:gd name="connsiteX22" fmla="*/ 164306 w 208120"/>
                    <a:gd name="connsiteY22" fmla="*/ 47090 h 259319"/>
                    <a:gd name="connsiteX23" fmla="*/ 142398 w 208120"/>
                    <a:gd name="connsiteY23" fmla="*/ 30660 h 259319"/>
                    <a:gd name="connsiteX24" fmla="*/ 117752 w 208120"/>
                    <a:gd name="connsiteY24" fmla="*/ 23813 h 259319"/>
                    <a:gd name="connsiteX25" fmla="*/ 91737 w 208120"/>
                    <a:gd name="connsiteY25" fmla="*/ 26552 h 259319"/>
                    <a:gd name="connsiteX26" fmla="*/ 69830 w 208120"/>
                    <a:gd name="connsiteY26" fmla="*/ 38875 h 259319"/>
                    <a:gd name="connsiteX27" fmla="*/ 58876 w 208120"/>
                    <a:gd name="connsiteY27" fmla="*/ 53936 h 259319"/>
                    <a:gd name="connsiteX28" fmla="*/ 52030 w 208120"/>
                    <a:gd name="connsiteY28" fmla="*/ 73106 h 259319"/>
                    <a:gd name="connsiteX29" fmla="*/ 50660 w 208120"/>
                    <a:gd name="connsiteY29" fmla="*/ 92274 h 259319"/>
                    <a:gd name="connsiteX30" fmla="*/ 56138 w 208120"/>
                    <a:gd name="connsiteY30" fmla="*/ 108705 h 259319"/>
                    <a:gd name="connsiteX31" fmla="*/ 91737 w 208120"/>
                    <a:gd name="connsiteY31" fmla="*/ 148413 h 259319"/>
                    <a:gd name="connsiteX32" fmla="*/ 110906 w 208120"/>
                    <a:gd name="connsiteY32" fmla="*/ 153889 h 259319"/>
                    <a:gd name="connsiteX33" fmla="*/ 130076 w 208120"/>
                    <a:gd name="connsiteY33" fmla="*/ 155259 h 259319"/>
                    <a:gd name="connsiteX34" fmla="*/ 149244 w 208120"/>
                    <a:gd name="connsiteY34" fmla="*/ 151151 h 259319"/>
                    <a:gd name="connsiteX35" fmla="*/ 164306 w 208120"/>
                    <a:gd name="connsiteY35" fmla="*/ 140197 h 259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08120" h="259319">
                      <a:moveTo>
                        <a:pt x="182106" y="151151"/>
                      </a:moveTo>
                      <a:cubicBezTo>
                        <a:pt x="171152" y="160735"/>
                        <a:pt x="158829" y="167581"/>
                        <a:pt x="146506" y="168951"/>
                      </a:cubicBezTo>
                      <a:cubicBezTo>
                        <a:pt x="132814" y="171690"/>
                        <a:pt x="120491" y="170320"/>
                        <a:pt x="108168" y="166213"/>
                      </a:cubicBezTo>
                      <a:lnTo>
                        <a:pt x="180736" y="244258"/>
                      </a:lnTo>
                      <a:lnTo>
                        <a:pt x="164306" y="259319"/>
                      </a:lnTo>
                      <a:lnTo>
                        <a:pt x="0" y="79952"/>
                      </a:lnTo>
                      <a:lnTo>
                        <a:pt x="15061" y="66260"/>
                      </a:lnTo>
                      <a:lnTo>
                        <a:pt x="38338" y="90905"/>
                      </a:lnTo>
                      <a:cubicBezTo>
                        <a:pt x="35599" y="78582"/>
                        <a:pt x="36968" y="64890"/>
                        <a:pt x="41077" y="52568"/>
                      </a:cubicBezTo>
                      <a:cubicBezTo>
                        <a:pt x="45184" y="40244"/>
                        <a:pt x="52030" y="29291"/>
                        <a:pt x="61615" y="19706"/>
                      </a:cubicBezTo>
                      <a:cubicBezTo>
                        <a:pt x="69830" y="11491"/>
                        <a:pt x="80783" y="6014"/>
                        <a:pt x="90368" y="3275"/>
                      </a:cubicBezTo>
                      <a:cubicBezTo>
                        <a:pt x="101322" y="537"/>
                        <a:pt x="112275" y="-832"/>
                        <a:pt x="123230" y="537"/>
                      </a:cubicBezTo>
                      <a:cubicBezTo>
                        <a:pt x="134183" y="1906"/>
                        <a:pt x="145137" y="4645"/>
                        <a:pt x="154722" y="10121"/>
                      </a:cubicBezTo>
                      <a:cubicBezTo>
                        <a:pt x="165675" y="15598"/>
                        <a:pt x="173890" y="22445"/>
                        <a:pt x="182106" y="30660"/>
                      </a:cubicBezTo>
                      <a:cubicBezTo>
                        <a:pt x="190321" y="40244"/>
                        <a:pt x="197167" y="49829"/>
                        <a:pt x="201274" y="59414"/>
                      </a:cubicBezTo>
                      <a:cubicBezTo>
                        <a:pt x="205383" y="70367"/>
                        <a:pt x="208121" y="79952"/>
                        <a:pt x="208121" y="90905"/>
                      </a:cubicBezTo>
                      <a:cubicBezTo>
                        <a:pt x="208121" y="101859"/>
                        <a:pt x="206752" y="111444"/>
                        <a:pt x="202644" y="122397"/>
                      </a:cubicBezTo>
                      <a:cubicBezTo>
                        <a:pt x="197167" y="134721"/>
                        <a:pt x="191691" y="142936"/>
                        <a:pt x="182106" y="151151"/>
                      </a:cubicBezTo>
                      <a:close/>
                      <a:moveTo>
                        <a:pt x="164306" y="140197"/>
                      </a:moveTo>
                      <a:cubicBezTo>
                        <a:pt x="171152" y="133351"/>
                        <a:pt x="176629" y="126505"/>
                        <a:pt x="179367" y="118290"/>
                      </a:cubicBezTo>
                      <a:cubicBezTo>
                        <a:pt x="182106" y="110075"/>
                        <a:pt x="183475" y="101859"/>
                        <a:pt x="183475" y="93644"/>
                      </a:cubicBezTo>
                      <a:cubicBezTo>
                        <a:pt x="183475" y="85428"/>
                        <a:pt x="180736" y="77213"/>
                        <a:pt x="177998" y="68998"/>
                      </a:cubicBezTo>
                      <a:cubicBezTo>
                        <a:pt x="173890" y="60783"/>
                        <a:pt x="169783" y="53936"/>
                        <a:pt x="164306" y="47090"/>
                      </a:cubicBezTo>
                      <a:cubicBezTo>
                        <a:pt x="157460" y="40244"/>
                        <a:pt x="150614" y="34768"/>
                        <a:pt x="142398" y="30660"/>
                      </a:cubicBezTo>
                      <a:cubicBezTo>
                        <a:pt x="134183" y="26552"/>
                        <a:pt x="125967" y="23813"/>
                        <a:pt x="117752" y="23813"/>
                      </a:cubicBezTo>
                      <a:cubicBezTo>
                        <a:pt x="109538" y="22445"/>
                        <a:pt x="101322" y="23813"/>
                        <a:pt x="91737" y="26552"/>
                      </a:cubicBezTo>
                      <a:cubicBezTo>
                        <a:pt x="83522" y="29291"/>
                        <a:pt x="75307" y="33398"/>
                        <a:pt x="69830" y="38875"/>
                      </a:cubicBezTo>
                      <a:cubicBezTo>
                        <a:pt x="65722" y="42983"/>
                        <a:pt x="61615" y="47090"/>
                        <a:pt x="58876" y="53936"/>
                      </a:cubicBezTo>
                      <a:cubicBezTo>
                        <a:pt x="56138" y="59414"/>
                        <a:pt x="53399" y="66260"/>
                        <a:pt x="52030" y="73106"/>
                      </a:cubicBezTo>
                      <a:cubicBezTo>
                        <a:pt x="50660" y="79952"/>
                        <a:pt x="50660" y="86798"/>
                        <a:pt x="50660" y="92274"/>
                      </a:cubicBezTo>
                      <a:cubicBezTo>
                        <a:pt x="50660" y="99120"/>
                        <a:pt x="53399" y="104598"/>
                        <a:pt x="56138" y="108705"/>
                      </a:cubicBezTo>
                      <a:lnTo>
                        <a:pt x="91737" y="148413"/>
                      </a:lnTo>
                      <a:cubicBezTo>
                        <a:pt x="97214" y="151151"/>
                        <a:pt x="104060" y="152520"/>
                        <a:pt x="110906" y="153889"/>
                      </a:cubicBezTo>
                      <a:cubicBezTo>
                        <a:pt x="117752" y="155259"/>
                        <a:pt x="124599" y="155259"/>
                        <a:pt x="130076" y="155259"/>
                      </a:cubicBezTo>
                      <a:cubicBezTo>
                        <a:pt x="136922" y="155259"/>
                        <a:pt x="142398" y="152520"/>
                        <a:pt x="149244" y="151151"/>
                      </a:cubicBezTo>
                      <a:cubicBezTo>
                        <a:pt x="154722" y="148413"/>
                        <a:pt x="160198" y="145674"/>
                        <a:pt x="164306" y="1401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74" name="Freeform: Shape 186">
                  <a:extLst>
                    <a:ext uri="{FF2B5EF4-FFF2-40B4-BE49-F238E27FC236}">
                      <a16:creationId xmlns:a16="http://schemas.microsoft.com/office/drawing/2014/main" id="{AC72B8C4-0FD6-B905-F9F8-72A8125E307D}"/>
                    </a:ext>
                  </a:extLst>
                </p:cNvPr>
                <p:cNvSpPr/>
                <p:nvPr/>
              </p:nvSpPr>
              <p:spPr>
                <a:xfrm>
                  <a:off x="12099784" y="9250441"/>
                  <a:ext cx="188657" cy="186214"/>
                </a:xfrm>
                <a:custGeom>
                  <a:avLst/>
                  <a:gdLst>
                    <a:gd name="connsiteX0" fmla="*/ 152520 w 188657"/>
                    <a:gd name="connsiteY0" fmla="*/ 34230 h 186214"/>
                    <a:gd name="connsiteX1" fmla="*/ 177167 w 188657"/>
                    <a:gd name="connsiteY1" fmla="*/ 65723 h 186214"/>
                    <a:gd name="connsiteX2" fmla="*/ 188120 w 188657"/>
                    <a:gd name="connsiteY2" fmla="*/ 99954 h 186214"/>
                    <a:gd name="connsiteX3" fmla="*/ 185382 w 188657"/>
                    <a:gd name="connsiteY3" fmla="*/ 132814 h 186214"/>
                    <a:gd name="connsiteX4" fmla="*/ 167582 w 188657"/>
                    <a:gd name="connsiteY4" fmla="*/ 161568 h 186214"/>
                    <a:gd name="connsiteX5" fmla="*/ 138828 w 188657"/>
                    <a:gd name="connsiteY5" fmla="*/ 180737 h 186214"/>
                    <a:gd name="connsiteX6" fmla="*/ 105967 w 188657"/>
                    <a:gd name="connsiteY6" fmla="*/ 186214 h 186214"/>
                    <a:gd name="connsiteX7" fmla="*/ 70367 w 188657"/>
                    <a:gd name="connsiteY7" fmla="*/ 176630 h 186214"/>
                    <a:gd name="connsiteX8" fmla="*/ 36136 w 188657"/>
                    <a:gd name="connsiteY8" fmla="*/ 153353 h 186214"/>
                    <a:gd name="connsiteX9" fmla="*/ 11491 w 188657"/>
                    <a:gd name="connsiteY9" fmla="*/ 121861 h 186214"/>
                    <a:gd name="connsiteX10" fmla="*/ 537 w 188657"/>
                    <a:gd name="connsiteY10" fmla="*/ 87630 h 186214"/>
                    <a:gd name="connsiteX11" fmla="*/ 3276 w 188657"/>
                    <a:gd name="connsiteY11" fmla="*/ 53400 h 186214"/>
                    <a:gd name="connsiteX12" fmla="*/ 21075 w 188657"/>
                    <a:gd name="connsiteY12" fmla="*/ 24647 h 186214"/>
                    <a:gd name="connsiteX13" fmla="*/ 49829 w 188657"/>
                    <a:gd name="connsiteY13" fmla="*/ 5477 h 186214"/>
                    <a:gd name="connsiteX14" fmla="*/ 82690 w 188657"/>
                    <a:gd name="connsiteY14" fmla="*/ 0 h 186214"/>
                    <a:gd name="connsiteX15" fmla="*/ 118289 w 188657"/>
                    <a:gd name="connsiteY15" fmla="*/ 9585 h 186214"/>
                    <a:gd name="connsiteX16" fmla="*/ 152520 w 188657"/>
                    <a:gd name="connsiteY16" fmla="*/ 34230 h 186214"/>
                    <a:gd name="connsiteX17" fmla="*/ 136090 w 188657"/>
                    <a:gd name="connsiteY17" fmla="*/ 50661 h 186214"/>
                    <a:gd name="connsiteX18" fmla="*/ 108706 w 188657"/>
                    <a:gd name="connsiteY18" fmla="*/ 31493 h 186214"/>
                    <a:gd name="connsiteX19" fmla="*/ 81321 w 188657"/>
                    <a:gd name="connsiteY19" fmla="*/ 23277 h 186214"/>
                    <a:gd name="connsiteX20" fmla="*/ 56675 w 188657"/>
                    <a:gd name="connsiteY20" fmla="*/ 26015 h 186214"/>
                    <a:gd name="connsiteX21" fmla="*/ 36136 w 188657"/>
                    <a:gd name="connsiteY21" fmla="*/ 39708 h 186214"/>
                    <a:gd name="connsiteX22" fmla="*/ 23814 w 188657"/>
                    <a:gd name="connsiteY22" fmla="*/ 61615 h 186214"/>
                    <a:gd name="connsiteX23" fmla="*/ 22444 w 188657"/>
                    <a:gd name="connsiteY23" fmla="*/ 86261 h 186214"/>
                    <a:gd name="connsiteX24" fmla="*/ 32029 w 188657"/>
                    <a:gd name="connsiteY24" fmla="*/ 112276 h 186214"/>
                    <a:gd name="connsiteX25" fmla="*/ 52567 w 188657"/>
                    <a:gd name="connsiteY25" fmla="*/ 138292 h 186214"/>
                    <a:gd name="connsiteX26" fmla="*/ 79952 w 188657"/>
                    <a:gd name="connsiteY26" fmla="*/ 157460 h 186214"/>
                    <a:gd name="connsiteX27" fmla="*/ 107336 w 188657"/>
                    <a:gd name="connsiteY27" fmla="*/ 165676 h 186214"/>
                    <a:gd name="connsiteX28" fmla="*/ 131982 w 188657"/>
                    <a:gd name="connsiteY28" fmla="*/ 162937 h 186214"/>
                    <a:gd name="connsiteX29" fmla="*/ 152520 w 188657"/>
                    <a:gd name="connsiteY29" fmla="*/ 149245 h 186214"/>
                    <a:gd name="connsiteX30" fmla="*/ 164843 w 188657"/>
                    <a:gd name="connsiteY30" fmla="*/ 127338 h 186214"/>
                    <a:gd name="connsiteX31" fmla="*/ 166212 w 188657"/>
                    <a:gd name="connsiteY31" fmla="*/ 102691 h 186214"/>
                    <a:gd name="connsiteX32" fmla="*/ 156628 w 188657"/>
                    <a:gd name="connsiteY32" fmla="*/ 76677 h 186214"/>
                    <a:gd name="connsiteX33" fmla="*/ 136090 w 188657"/>
                    <a:gd name="connsiteY33" fmla="*/ 50661 h 186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88657" h="186214">
                      <a:moveTo>
                        <a:pt x="152520" y="34230"/>
                      </a:moveTo>
                      <a:cubicBezTo>
                        <a:pt x="163474" y="43815"/>
                        <a:pt x="171689" y="54769"/>
                        <a:pt x="177167" y="65723"/>
                      </a:cubicBezTo>
                      <a:cubicBezTo>
                        <a:pt x="182643" y="76677"/>
                        <a:pt x="186750" y="88999"/>
                        <a:pt x="188120" y="99954"/>
                      </a:cubicBezTo>
                      <a:cubicBezTo>
                        <a:pt x="189489" y="110907"/>
                        <a:pt x="188120" y="123230"/>
                        <a:pt x="185382" y="132814"/>
                      </a:cubicBezTo>
                      <a:cubicBezTo>
                        <a:pt x="182643" y="143768"/>
                        <a:pt x="175797" y="153353"/>
                        <a:pt x="167582" y="161568"/>
                      </a:cubicBezTo>
                      <a:cubicBezTo>
                        <a:pt x="159366" y="169783"/>
                        <a:pt x="149782" y="176630"/>
                        <a:pt x="138828" y="180737"/>
                      </a:cubicBezTo>
                      <a:cubicBezTo>
                        <a:pt x="127874" y="184845"/>
                        <a:pt x="116921" y="186214"/>
                        <a:pt x="105967" y="186214"/>
                      </a:cubicBezTo>
                      <a:cubicBezTo>
                        <a:pt x="95013" y="184845"/>
                        <a:pt x="82690" y="182107"/>
                        <a:pt x="70367" y="176630"/>
                      </a:cubicBezTo>
                      <a:cubicBezTo>
                        <a:pt x="58044" y="171152"/>
                        <a:pt x="47091" y="164306"/>
                        <a:pt x="36136" y="153353"/>
                      </a:cubicBezTo>
                      <a:cubicBezTo>
                        <a:pt x="25183" y="143768"/>
                        <a:pt x="16968" y="132814"/>
                        <a:pt x="11491" y="121861"/>
                      </a:cubicBezTo>
                      <a:cubicBezTo>
                        <a:pt x="6014" y="110907"/>
                        <a:pt x="1906" y="98584"/>
                        <a:pt x="537" y="87630"/>
                      </a:cubicBezTo>
                      <a:cubicBezTo>
                        <a:pt x="-832" y="76677"/>
                        <a:pt x="537" y="64353"/>
                        <a:pt x="3276" y="53400"/>
                      </a:cubicBezTo>
                      <a:cubicBezTo>
                        <a:pt x="6014" y="42446"/>
                        <a:pt x="12860" y="32862"/>
                        <a:pt x="21075" y="24647"/>
                      </a:cubicBezTo>
                      <a:cubicBezTo>
                        <a:pt x="29290" y="16431"/>
                        <a:pt x="38875" y="9585"/>
                        <a:pt x="49829" y="5477"/>
                      </a:cubicBezTo>
                      <a:cubicBezTo>
                        <a:pt x="60783" y="1370"/>
                        <a:pt x="71737" y="0"/>
                        <a:pt x="82690" y="0"/>
                      </a:cubicBezTo>
                      <a:cubicBezTo>
                        <a:pt x="93644" y="1370"/>
                        <a:pt x="105967" y="4108"/>
                        <a:pt x="118289" y="9585"/>
                      </a:cubicBezTo>
                      <a:cubicBezTo>
                        <a:pt x="130613" y="16431"/>
                        <a:pt x="141566" y="24647"/>
                        <a:pt x="152520" y="34230"/>
                      </a:cubicBezTo>
                      <a:close/>
                      <a:moveTo>
                        <a:pt x="136090" y="50661"/>
                      </a:moveTo>
                      <a:cubicBezTo>
                        <a:pt x="127874" y="42446"/>
                        <a:pt x="118289" y="35600"/>
                        <a:pt x="108706" y="31493"/>
                      </a:cubicBezTo>
                      <a:cubicBezTo>
                        <a:pt x="99121" y="27384"/>
                        <a:pt x="90905" y="24647"/>
                        <a:pt x="81321" y="23277"/>
                      </a:cubicBezTo>
                      <a:cubicBezTo>
                        <a:pt x="73105" y="21908"/>
                        <a:pt x="64890" y="23277"/>
                        <a:pt x="56675" y="26015"/>
                      </a:cubicBezTo>
                      <a:cubicBezTo>
                        <a:pt x="48460" y="28754"/>
                        <a:pt x="41614" y="32862"/>
                        <a:pt x="36136" y="39708"/>
                      </a:cubicBezTo>
                      <a:cubicBezTo>
                        <a:pt x="29290" y="46554"/>
                        <a:pt x="25183" y="53400"/>
                        <a:pt x="23814" y="61615"/>
                      </a:cubicBezTo>
                      <a:cubicBezTo>
                        <a:pt x="21075" y="69831"/>
                        <a:pt x="21075" y="78046"/>
                        <a:pt x="22444" y="86261"/>
                      </a:cubicBezTo>
                      <a:cubicBezTo>
                        <a:pt x="23814" y="94476"/>
                        <a:pt x="26552" y="104061"/>
                        <a:pt x="32029" y="112276"/>
                      </a:cubicBezTo>
                      <a:cubicBezTo>
                        <a:pt x="37506" y="120492"/>
                        <a:pt x="44352" y="130076"/>
                        <a:pt x="52567" y="138292"/>
                      </a:cubicBezTo>
                      <a:cubicBezTo>
                        <a:pt x="60783" y="146507"/>
                        <a:pt x="70367" y="153353"/>
                        <a:pt x="79952" y="157460"/>
                      </a:cubicBezTo>
                      <a:cubicBezTo>
                        <a:pt x="89536" y="161568"/>
                        <a:pt x="97751" y="164306"/>
                        <a:pt x="107336" y="165676"/>
                      </a:cubicBezTo>
                      <a:cubicBezTo>
                        <a:pt x="115552" y="167045"/>
                        <a:pt x="123767" y="165676"/>
                        <a:pt x="131982" y="162937"/>
                      </a:cubicBezTo>
                      <a:cubicBezTo>
                        <a:pt x="140197" y="160199"/>
                        <a:pt x="147044" y="154722"/>
                        <a:pt x="152520" y="149245"/>
                      </a:cubicBezTo>
                      <a:cubicBezTo>
                        <a:pt x="157997" y="142399"/>
                        <a:pt x="162105" y="135553"/>
                        <a:pt x="164843" y="127338"/>
                      </a:cubicBezTo>
                      <a:cubicBezTo>
                        <a:pt x="167582" y="119122"/>
                        <a:pt x="167582" y="110907"/>
                        <a:pt x="166212" y="102691"/>
                      </a:cubicBezTo>
                      <a:cubicBezTo>
                        <a:pt x="164843" y="94476"/>
                        <a:pt x="162105" y="84892"/>
                        <a:pt x="156628" y="76677"/>
                      </a:cubicBezTo>
                      <a:cubicBezTo>
                        <a:pt x="152520" y="67092"/>
                        <a:pt x="145674" y="58877"/>
                        <a:pt x="136090" y="506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75" name="Freeform: Shape 187">
                  <a:extLst>
                    <a:ext uri="{FF2B5EF4-FFF2-40B4-BE49-F238E27FC236}">
                      <a16:creationId xmlns:a16="http://schemas.microsoft.com/office/drawing/2014/main" id="{D9B4CC3A-B976-D48D-2D4C-908B88D0A365}"/>
                    </a:ext>
                  </a:extLst>
                </p:cNvPr>
                <p:cNvSpPr/>
                <p:nvPr/>
              </p:nvSpPr>
              <p:spPr>
                <a:xfrm>
                  <a:off x="12227659" y="9118098"/>
                  <a:ext cx="227290" cy="215866"/>
                </a:xfrm>
                <a:custGeom>
                  <a:avLst/>
                  <a:gdLst>
                    <a:gd name="connsiteX0" fmla="*/ 125968 w 227290"/>
                    <a:gd name="connsiteY0" fmla="*/ 77575 h 215866"/>
                    <a:gd name="connsiteX1" fmla="*/ 164306 w 227290"/>
                    <a:gd name="connsiteY1" fmla="*/ 63883 h 215866"/>
                    <a:gd name="connsiteX2" fmla="*/ 204014 w 227290"/>
                    <a:gd name="connsiteY2" fmla="*/ 80314 h 215866"/>
                    <a:gd name="connsiteX3" fmla="*/ 221814 w 227290"/>
                    <a:gd name="connsiteY3" fmla="*/ 102222 h 215866"/>
                    <a:gd name="connsiteX4" fmla="*/ 227291 w 227290"/>
                    <a:gd name="connsiteY4" fmla="*/ 128236 h 215866"/>
                    <a:gd name="connsiteX5" fmla="*/ 221814 w 227290"/>
                    <a:gd name="connsiteY5" fmla="*/ 155621 h 215866"/>
                    <a:gd name="connsiteX6" fmla="*/ 205383 w 227290"/>
                    <a:gd name="connsiteY6" fmla="*/ 183005 h 215866"/>
                    <a:gd name="connsiteX7" fmla="*/ 168414 w 227290"/>
                    <a:gd name="connsiteY7" fmla="*/ 210389 h 215866"/>
                    <a:gd name="connsiteX8" fmla="*/ 128707 w 227290"/>
                    <a:gd name="connsiteY8" fmla="*/ 214497 h 215866"/>
                    <a:gd name="connsiteX9" fmla="*/ 127337 w 227290"/>
                    <a:gd name="connsiteY9" fmla="*/ 193959 h 215866"/>
                    <a:gd name="connsiteX10" fmla="*/ 158830 w 227290"/>
                    <a:gd name="connsiteY10" fmla="*/ 192590 h 215866"/>
                    <a:gd name="connsiteX11" fmla="*/ 188952 w 227290"/>
                    <a:gd name="connsiteY11" fmla="*/ 170683 h 215866"/>
                    <a:gd name="connsiteX12" fmla="*/ 205383 w 227290"/>
                    <a:gd name="connsiteY12" fmla="*/ 132344 h 215866"/>
                    <a:gd name="connsiteX13" fmla="*/ 187583 w 227290"/>
                    <a:gd name="connsiteY13" fmla="*/ 99483 h 215866"/>
                    <a:gd name="connsiteX14" fmla="*/ 150614 w 227290"/>
                    <a:gd name="connsiteY14" fmla="*/ 87160 h 215866"/>
                    <a:gd name="connsiteX15" fmla="*/ 112276 w 227290"/>
                    <a:gd name="connsiteY15" fmla="*/ 111806 h 215866"/>
                    <a:gd name="connsiteX16" fmla="*/ 106799 w 227290"/>
                    <a:gd name="connsiteY16" fmla="*/ 118652 h 215866"/>
                    <a:gd name="connsiteX17" fmla="*/ 91738 w 227290"/>
                    <a:gd name="connsiteY17" fmla="*/ 106329 h 215866"/>
                    <a:gd name="connsiteX18" fmla="*/ 97215 w 227290"/>
                    <a:gd name="connsiteY18" fmla="*/ 99483 h 215866"/>
                    <a:gd name="connsiteX19" fmla="*/ 113645 w 227290"/>
                    <a:gd name="connsiteY19" fmla="*/ 62514 h 215866"/>
                    <a:gd name="connsiteX20" fmla="*/ 98584 w 227290"/>
                    <a:gd name="connsiteY20" fmla="*/ 32391 h 215866"/>
                    <a:gd name="connsiteX21" fmla="*/ 82153 w 227290"/>
                    <a:gd name="connsiteY21" fmla="*/ 24176 h 215866"/>
                    <a:gd name="connsiteX22" fmla="*/ 65722 w 227290"/>
                    <a:gd name="connsiteY22" fmla="*/ 24176 h 215866"/>
                    <a:gd name="connsiteX23" fmla="*/ 49292 w 227290"/>
                    <a:gd name="connsiteY23" fmla="*/ 31022 h 215866"/>
                    <a:gd name="connsiteX24" fmla="*/ 35600 w 227290"/>
                    <a:gd name="connsiteY24" fmla="*/ 43345 h 215866"/>
                    <a:gd name="connsiteX25" fmla="*/ 20538 w 227290"/>
                    <a:gd name="connsiteY25" fmla="*/ 74837 h 215866"/>
                    <a:gd name="connsiteX26" fmla="*/ 24646 w 227290"/>
                    <a:gd name="connsiteY26" fmla="*/ 106329 h 215866"/>
                    <a:gd name="connsiteX27" fmla="*/ 4107 w 227290"/>
                    <a:gd name="connsiteY27" fmla="*/ 109068 h 215866"/>
                    <a:gd name="connsiteX28" fmla="*/ 0 w 227290"/>
                    <a:gd name="connsiteY28" fmla="*/ 89898 h 215866"/>
                    <a:gd name="connsiteX29" fmla="*/ 1370 w 227290"/>
                    <a:gd name="connsiteY29" fmla="*/ 69360 h 215866"/>
                    <a:gd name="connsiteX30" fmla="*/ 8216 w 227290"/>
                    <a:gd name="connsiteY30" fmla="*/ 48822 h 215866"/>
                    <a:gd name="connsiteX31" fmla="*/ 20538 w 227290"/>
                    <a:gd name="connsiteY31" fmla="*/ 29652 h 215866"/>
                    <a:gd name="connsiteX32" fmla="*/ 42446 w 227290"/>
                    <a:gd name="connsiteY32" fmla="*/ 10484 h 215866"/>
                    <a:gd name="connsiteX33" fmla="*/ 65722 w 227290"/>
                    <a:gd name="connsiteY33" fmla="*/ 899 h 215866"/>
                    <a:gd name="connsiteX34" fmla="*/ 88999 w 227290"/>
                    <a:gd name="connsiteY34" fmla="*/ 2268 h 215866"/>
                    <a:gd name="connsiteX35" fmla="*/ 110907 w 227290"/>
                    <a:gd name="connsiteY35" fmla="*/ 14591 h 215866"/>
                    <a:gd name="connsiteX36" fmla="*/ 123230 w 227290"/>
                    <a:gd name="connsiteY36" fmla="*/ 29652 h 215866"/>
                    <a:gd name="connsiteX37" fmla="*/ 130076 w 227290"/>
                    <a:gd name="connsiteY37" fmla="*/ 46083 h 215866"/>
                    <a:gd name="connsiteX38" fmla="*/ 130076 w 227290"/>
                    <a:gd name="connsiteY38" fmla="*/ 63883 h 215866"/>
                    <a:gd name="connsiteX39" fmla="*/ 125968 w 227290"/>
                    <a:gd name="connsiteY39" fmla="*/ 77575 h 215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27290" h="215866">
                      <a:moveTo>
                        <a:pt x="125968" y="77575"/>
                      </a:moveTo>
                      <a:cubicBezTo>
                        <a:pt x="136922" y="67991"/>
                        <a:pt x="149245" y="63883"/>
                        <a:pt x="164306" y="63883"/>
                      </a:cubicBezTo>
                      <a:cubicBezTo>
                        <a:pt x="177998" y="63883"/>
                        <a:pt x="191691" y="69360"/>
                        <a:pt x="204014" y="80314"/>
                      </a:cubicBezTo>
                      <a:cubicBezTo>
                        <a:pt x="212229" y="87160"/>
                        <a:pt x="217706" y="94006"/>
                        <a:pt x="221814" y="102222"/>
                      </a:cubicBezTo>
                      <a:cubicBezTo>
                        <a:pt x="225921" y="110437"/>
                        <a:pt x="227291" y="118652"/>
                        <a:pt x="227291" y="128236"/>
                      </a:cubicBezTo>
                      <a:cubicBezTo>
                        <a:pt x="227291" y="137821"/>
                        <a:pt x="225921" y="146036"/>
                        <a:pt x="221814" y="155621"/>
                      </a:cubicBezTo>
                      <a:cubicBezTo>
                        <a:pt x="217706" y="165205"/>
                        <a:pt x="212229" y="173420"/>
                        <a:pt x="205383" y="183005"/>
                      </a:cubicBezTo>
                      <a:cubicBezTo>
                        <a:pt x="194429" y="195328"/>
                        <a:pt x="182106" y="204913"/>
                        <a:pt x="168414" y="210389"/>
                      </a:cubicBezTo>
                      <a:cubicBezTo>
                        <a:pt x="154722" y="215867"/>
                        <a:pt x="142399" y="217236"/>
                        <a:pt x="128707" y="214497"/>
                      </a:cubicBezTo>
                      <a:lnTo>
                        <a:pt x="127337" y="193959"/>
                      </a:lnTo>
                      <a:cubicBezTo>
                        <a:pt x="138292" y="196697"/>
                        <a:pt x="147875" y="196697"/>
                        <a:pt x="158830" y="192590"/>
                      </a:cubicBezTo>
                      <a:cubicBezTo>
                        <a:pt x="169783" y="188482"/>
                        <a:pt x="179368" y="181636"/>
                        <a:pt x="188952" y="170683"/>
                      </a:cubicBezTo>
                      <a:cubicBezTo>
                        <a:pt x="199906" y="158359"/>
                        <a:pt x="205383" y="146036"/>
                        <a:pt x="205383" y="132344"/>
                      </a:cubicBezTo>
                      <a:cubicBezTo>
                        <a:pt x="205383" y="120021"/>
                        <a:pt x="199906" y="109068"/>
                        <a:pt x="187583" y="99483"/>
                      </a:cubicBezTo>
                      <a:cubicBezTo>
                        <a:pt x="176630" y="89898"/>
                        <a:pt x="162937" y="85791"/>
                        <a:pt x="150614" y="87160"/>
                      </a:cubicBezTo>
                      <a:cubicBezTo>
                        <a:pt x="136922" y="88529"/>
                        <a:pt x="124599" y="96744"/>
                        <a:pt x="112276" y="111806"/>
                      </a:cubicBezTo>
                      <a:lnTo>
                        <a:pt x="106799" y="118652"/>
                      </a:lnTo>
                      <a:lnTo>
                        <a:pt x="91738" y="106329"/>
                      </a:lnTo>
                      <a:lnTo>
                        <a:pt x="97215" y="99483"/>
                      </a:lnTo>
                      <a:cubicBezTo>
                        <a:pt x="108169" y="87160"/>
                        <a:pt x="113645" y="73468"/>
                        <a:pt x="113645" y="62514"/>
                      </a:cubicBezTo>
                      <a:cubicBezTo>
                        <a:pt x="113645" y="50191"/>
                        <a:pt x="108169" y="40607"/>
                        <a:pt x="98584" y="32391"/>
                      </a:cubicBezTo>
                      <a:cubicBezTo>
                        <a:pt x="93107" y="28284"/>
                        <a:pt x="87630" y="25545"/>
                        <a:pt x="82153" y="24176"/>
                      </a:cubicBezTo>
                      <a:cubicBezTo>
                        <a:pt x="76677" y="22806"/>
                        <a:pt x="71200" y="22806"/>
                        <a:pt x="65722" y="24176"/>
                      </a:cubicBezTo>
                      <a:cubicBezTo>
                        <a:pt x="60246" y="25545"/>
                        <a:pt x="54769" y="26915"/>
                        <a:pt x="49292" y="31022"/>
                      </a:cubicBezTo>
                      <a:cubicBezTo>
                        <a:pt x="43815" y="33761"/>
                        <a:pt x="39708" y="39237"/>
                        <a:pt x="35600" y="43345"/>
                      </a:cubicBezTo>
                      <a:cubicBezTo>
                        <a:pt x="27384" y="52929"/>
                        <a:pt x="21908" y="63883"/>
                        <a:pt x="20538" y="74837"/>
                      </a:cubicBezTo>
                      <a:cubicBezTo>
                        <a:pt x="19169" y="85791"/>
                        <a:pt x="20538" y="96744"/>
                        <a:pt x="24646" y="106329"/>
                      </a:cubicBezTo>
                      <a:lnTo>
                        <a:pt x="4107" y="109068"/>
                      </a:lnTo>
                      <a:cubicBezTo>
                        <a:pt x="1370" y="103591"/>
                        <a:pt x="0" y="96744"/>
                        <a:pt x="0" y="89898"/>
                      </a:cubicBezTo>
                      <a:cubicBezTo>
                        <a:pt x="0" y="83052"/>
                        <a:pt x="0" y="76206"/>
                        <a:pt x="1370" y="69360"/>
                      </a:cubicBezTo>
                      <a:cubicBezTo>
                        <a:pt x="2739" y="62514"/>
                        <a:pt x="5477" y="55668"/>
                        <a:pt x="8216" y="48822"/>
                      </a:cubicBezTo>
                      <a:cubicBezTo>
                        <a:pt x="12323" y="41976"/>
                        <a:pt x="16431" y="35130"/>
                        <a:pt x="20538" y="29652"/>
                      </a:cubicBezTo>
                      <a:cubicBezTo>
                        <a:pt x="27384" y="21437"/>
                        <a:pt x="34230" y="15960"/>
                        <a:pt x="42446" y="10484"/>
                      </a:cubicBezTo>
                      <a:cubicBezTo>
                        <a:pt x="50661" y="6376"/>
                        <a:pt x="57507" y="2268"/>
                        <a:pt x="65722" y="899"/>
                      </a:cubicBezTo>
                      <a:cubicBezTo>
                        <a:pt x="73938" y="-470"/>
                        <a:pt x="82153" y="-470"/>
                        <a:pt x="88999" y="2268"/>
                      </a:cubicBezTo>
                      <a:cubicBezTo>
                        <a:pt x="97215" y="5007"/>
                        <a:pt x="104061" y="7745"/>
                        <a:pt x="110907" y="14591"/>
                      </a:cubicBezTo>
                      <a:cubicBezTo>
                        <a:pt x="116384" y="18699"/>
                        <a:pt x="120491" y="24176"/>
                        <a:pt x="123230" y="29652"/>
                      </a:cubicBezTo>
                      <a:cubicBezTo>
                        <a:pt x="125968" y="35130"/>
                        <a:pt x="128707" y="40607"/>
                        <a:pt x="130076" y="46083"/>
                      </a:cubicBezTo>
                      <a:cubicBezTo>
                        <a:pt x="131446" y="51560"/>
                        <a:pt x="131446" y="58407"/>
                        <a:pt x="130076" y="63883"/>
                      </a:cubicBezTo>
                      <a:cubicBezTo>
                        <a:pt x="132814" y="65253"/>
                        <a:pt x="130076" y="70729"/>
                        <a:pt x="125968" y="7757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sp>
            <p:nvSpPr>
              <p:cNvPr id="25" name="Freeform: Shape 188">
                <a:extLst>
                  <a:ext uri="{FF2B5EF4-FFF2-40B4-BE49-F238E27FC236}">
                    <a16:creationId xmlns:a16="http://schemas.microsoft.com/office/drawing/2014/main" id="{9B4ECE77-9334-5083-E7BE-085B4D707071}"/>
                  </a:ext>
                </a:extLst>
              </p:cNvPr>
              <p:cNvSpPr/>
              <p:nvPr/>
            </p:nvSpPr>
            <p:spPr>
              <a:xfrm>
                <a:off x="5859422" y="6325790"/>
                <a:ext cx="2591930" cy="3802320"/>
              </a:xfrm>
              <a:custGeom>
                <a:avLst/>
                <a:gdLst>
                  <a:gd name="connsiteX0" fmla="*/ 2311241 w 2591930"/>
                  <a:gd name="connsiteY0" fmla="*/ 0 h 3802320"/>
                  <a:gd name="connsiteX1" fmla="*/ 0 w 2591930"/>
                  <a:gd name="connsiteY1" fmla="*/ 1072098 h 3802320"/>
                  <a:gd name="connsiteX2" fmla="*/ 2364641 w 2591930"/>
                  <a:gd name="connsiteY2" fmla="*/ 3802321 h 3802320"/>
                  <a:gd name="connsiteX3" fmla="*/ 2591931 w 2591930"/>
                  <a:gd name="connsiteY3" fmla="*/ 1255574 h 3802320"/>
                  <a:gd name="connsiteX4" fmla="*/ 2311241 w 2591930"/>
                  <a:gd name="connsiteY4" fmla="*/ 0 h 380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1930" h="3802320">
                    <a:moveTo>
                      <a:pt x="2311241" y="0"/>
                    </a:moveTo>
                    <a:lnTo>
                      <a:pt x="0" y="1072098"/>
                    </a:lnTo>
                    <a:cubicBezTo>
                      <a:pt x="242351" y="2349579"/>
                      <a:pt x="1158359" y="3387448"/>
                      <a:pt x="2364641" y="3802321"/>
                    </a:cubicBezTo>
                    <a:lnTo>
                      <a:pt x="2591931" y="1255574"/>
                    </a:lnTo>
                    <a:cubicBezTo>
                      <a:pt x="2282488" y="921484"/>
                      <a:pt x="2172950" y="440889"/>
                      <a:pt x="23112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26" name="Freeform: Shape 189">
                <a:extLst>
                  <a:ext uri="{FF2B5EF4-FFF2-40B4-BE49-F238E27FC236}">
                    <a16:creationId xmlns:a16="http://schemas.microsoft.com/office/drawing/2014/main" id="{857A48FA-6C98-EE51-3778-2EF160DD8098}"/>
                  </a:ext>
                </a:extLst>
              </p:cNvPr>
              <p:cNvSpPr/>
              <p:nvPr/>
            </p:nvSpPr>
            <p:spPr>
              <a:xfrm>
                <a:off x="5467858" y="7397889"/>
                <a:ext cx="2757574" cy="3104716"/>
              </a:xfrm>
              <a:custGeom>
                <a:avLst/>
                <a:gdLst>
                  <a:gd name="connsiteX0" fmla="*/ 391565 w 2757574"/>
                  <a:gd name="connsiteY0" fmla="*/ 0 h 3104716"/>
                  <a:gd name="connsiteX1" fmla="*/ 150582 w 2757574"/>
                  <a:gd name="connsiteY1" fmla="*/ 112276 h 3104716"/>
                  <a:gd name="connsiteX2" fmla="*/ 9552 w 2757574"/>
                  <a:gd name="connsiteY2" fmla="*/ 418981 h 3104716"/>
                  <a:gd name="connsiteX3" fmla="*/ 2390624 w 2757574"/>
                  <a:gd name="connsiteY3" fmla="*/ 3086220 h 3104716"/>
                  <a:gd name="connsiteX4" fmla="*/ 2745251 w 2757574"/>
                  <a:gd name="connsiteY4" fmla="*/ 2867145 h 3104716"/>
                  <a:gd name="connsiteX5" fmla="*/ 2757575 w 2757574"/>
                  <a:gd name="connsiteY5" fmla="*/ 2731592 h 3104716"/>
                  <a:gd name="connsiteX6" fmla="*/ 391565 w 2757574"/>
                  <a:gd name="connsiteY6" fmla="*/ 0 h 310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57574" h="3104716">
                    <a:moveTo>
                      <a:pt x="391565" y="0"/>
                    </a:moveTo>
                    <a:lnTo>
                      <a:pt x="150582" y="112276"/>
                    </a:lnTo>
                    <a:cubicBezTo>
                      <a:pt x="35568" y="165676"/>
                      <a:pt x="-24678" y="295752"/>
                      <a:pt x="9552" y="418981"/>
                    </a:cubicBezTo>
                    <a:cubicBezTo>
                      <a:pt x="353226" y="1662232"/>
                      <a:pt x="1200773" y="2609732"/>
                      <a:pt x="2390624" y="3086220"/>
                    </a:cubicBezTo>
                    <a:cubicBezTo>
                      <a:pt x="2552192" y="3150573"/>
                      <a:pt x="2730190" y="3039666"/>
                      <a:pt x="2745251" y="2867145"/>
                    </a:cubicBezTo>
                    <a:lnTo>
                      <a:pt x="2757575" y="2731592"/>
                    </a:lnTo>
                    <a:cubicBezTo>
                      <a:pt x="1549924" y="2315350"/>
                      <a:pt x="633916" y="1277481"/>
                      <a:pt x="39156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grpSp>
            <p:nvGrpSpPr>
              <p:cNvPr id="27" name="Graphic 3">
                <a:extLst>
                  <a:ext uri="{FF2B5EF4-FFF2-40B4-BE49-F238E27FC236}">
                    <a16:creationId xmlns:a16="http://schemas.microsoft.com/office/drawing/2014/main" id="{275FD722-F6CF-E7E0-DEA9-9DFAAADFA94E}"/>
                  </a:ext>
                </a:extLst>
              </p:cNvPr>
              <p:cNvGrpSpPr/>
              <p:nvPr/>
            </p:nvGrpSpPr>
            <p:grpSpPr>
              <a:xfrm>
                <a:off x="6128131" y="8761094"/>
                <a:ext cx="866373" cy="1001435"/>
                <a:chOff x="6128131" y="8761094"/>
                <a:chExt cx="866373" cy="1001435"/>
              </a:xfrm>
              <a:solidFill>
                <a:srgbClr val="000000"/>
              </a:solidFill>
            </p:grpSpPr>
            <p:sp>
              <p:nvSpPr>
                <p:cNvPr id="64" name="Freeform: Shape 191">
                  <a:extLst>
                    <a:ext uri="{FF2B5EF4-FFF2-40B4-BE49-F238E27FC236}">
                      <a16:creationId xmlns:a16="http://schemas.microsoft.com/office/drawing/2014/main" id="{1B862D32-E2DE-8A90-7667-1BA31603D6F0}"/>
                    </a:ext>
                  </a:extLst>
                </p:cNvPr>
                <p:cNvSpPr/>
                <p:nvPr/>
              </p:nvSpPr>
              <p:spPr>
                <a:xfrm>
                  <a:off x="6128131" y="8761094"/>
                  <a:ext cx="243915" cy="222887"/>
                </a:xfrm>
                <a:custGeom>
                  <a:avLst/>
                  <a:gdLst>
                    <a:gd name="connsiteX0" fmla="*/ 218733 w 243915"/>
                    <a:gd name="connsiteY0" fmla="*/ 121028 h 222887"/>
                    <a:gd name="connsiteX1" fmla="*/ 218733 w 243915"/>
                    <a:gd name="connsiteY1" fmla="*/ 88167 h 222887"/>
                    <a:gd name="connsiteX2" fmla="*/ 203671 w 243915"/>
                    <a:gd name="connsiteY2" fmla="*/ 52568 h 222887"/>
                    <a:gd name="connsiteX3" fmla="*/ 168072 w 243915"/>
                    <a:gd name="connsiteY3" fmla="*/ 21076 h 222887"/>
                    <a:gd name="connsiteX4" fmla="*/ 133841 w 243915"/>
                    <a:gd name="connsiteY4" fmla="*/ 27922 h 222887"/>
                    <a:gd name="connsiteX5" fmla="*/ 121518 w 243915"/>
                    <a:gd name="connsiteY5" fmla="*/ 40244 h 222887"/>
                    <a:gd name="connsiteX6" fmla="*/ 118780 w 243915"/>
                    <a:gd name="connsiteY6" fmla="*/ 56675 h 222887"/>
                    <a:gd name="connsiteX7" fmla="*/ 122887 w 243915"/>
                    <a:gd name="connsiteY7" fmla="*/ 78582 h 222887"/>
                    <a:gd name="connsiteX8" fmla="*/ 133841 w 243915"/>
                    <a:gd name="connsiteY8" fmla="*/ 107336 h 222887"/>
                    <a:gd name="connsiteX9" fmla="*/ 146164 w 243915"/>
                    <a:gd name="connsiteY9" fmla="*/ 140197 h 222887"/>
                    <a:gd name="connsiteX10" fmla="*/ 150272 w 243915"/>
                    <a:gd name="connsiteY10" fmla="*/ 168951 h 222887"/>
                    <a:gd name="connsiteX11" fmla="*/ 144795 w 243915"/>
                    <a:gd name="connsiteY11" fmla="*/ 192228 h 222887"/>
                    <a:gd name="connsiteX12" fmla="*/ 125626 w 243915"/>
                    <a:gd name="connsiteY12" fmla="*/ 211397 h 222887"/>
                    <a:gd name="connsiteX13" fmla="*/ 98241 w 243915"/>
                    <a:gd name="connsiteY13" fmla="*/ 222350 h 222887"/>
                    <a:gd name="connsiteX14" fmla="*/ 72226 w 243915"/>
                    <a:gd name="connsiteY14" fmla="*/ 219612 h 222887"/>
                    <a:gd name="connsiteX15" fmla="*/ 47580 w 243915"/>
                    <a:gd name="connsiteY15" fmla="*/ 204550 h 222887"/>
                    <a:gd name="connsiteX16" fmla="*/ 25673 w 243915"/>
                    <a:gd name="connsiteY16" fmla="*/ 178536 h 222887"/>
                    <a:gd name="connsiteX17" fmla="*/ 1027 w 243915"/>
                    <a:gd name="connsiteY17" fmla="*/ 81321 h 222887"/>
                    <a:gd name="connsiteX18" fmla="*/ 22934 w 243915"/>
                    <a:gd name="connsiteY18" fmla="*/ 79952 h 222887"/>
                    <a:gd name="connsiteX19" fmla="*/ 21565 w 243915"/>
                    <a:gd name="connsiteY19" fmla="*/ 99120 h 222887"/>
                    <a:gd name="connsiteX20" fmla="*/ 24304 w 243915"/>
                    <a:gd name="connsiteY20" fmla="*/ 121028 h 222887"/>
                    <a:gd name="connsiteX21" fmla="*/ 31150 w 243915"/>
                    <a:gd name="connsiteY21" fmla="*/ 144305 h 222887"/>
                    <a:gd name="connsiteX22" fmla="*/ 43473 w 243915"/>
                    <a:gd name="connsiteY22" fmla="*/ 167581 h 222887"/>
                    <a:gd name="connsiteX23" fmla="*/ 76334 w 243915"/>
                    <a:gd name="connsiteY23" fmla="*/ 197704 h 222887"/>
                    <a:gd name="connsiteX24" fmla="*/ 110564 w 243915"/>
                    <a:gd name="connsiteY24" fmla="*/ 193597 h 222887"/>
                    <a:gd name="connsiteX25" fmla="*/ 122887 w 243915"/>
                    <a:gd name="connsiteY25" fmla="*/ 179905 h 222887"/>
                    <a:gd name="connsiteX26" fmla="*/ 125626 w 243915"/>
                    <a:gd name="connsiteY26" fmla="*/ 162105 h 222887"/>
                    <a:gd name="connsiteX27" fmla="*/ 121518 w 243915"/>
                    <a:gd name="connsiteY27" fmla="*/ 138828 h 222887"/>
                    <a:gd name="connsiteX28" fmla="*/ 110564 w 243915"/>
                    <a:gd name="connsiteY28" fmla="*/ 108705 h 222887"/>
                    <a:gd name="connsiteX29" fmla="*/ 99611 w 243915"/>
                    <a:gd name="connsiteY29" fmla="*/ 77213 h 222887"/>
                    <a:gd name="connsiteX30" fmla="*/ 95503 w 243915"/>
                    <a:gd name="connsiteY30" fmla="*/ 51198 h 222887"/>
                    <a:gd name="connsiteX31" fmla="*/ 100980 w 243915"/>
                    <a:gd name="connsiteY31" fmla="*/ 29291 h 222887"/>
                    <a:gd name="connsiteX32" fmla="*/ 118780 w 243915"/>
                    <a:gd name="connsiteY32" fmla="*/ 11491 h 222887"/>
                    <a:gd name="connsiteX33" fmla="*/ 146164 w 243915"/>
                    <a:gd name="connsiteY33" fmla="*/ 537 h 222887"/>
                    <a:gd name="connsiteX34" fmla="*/ 173548 w 243915"/>
                    <a:gd name="connsiteY34" fmla="*/ 3275 h 222887"/>
                    <a:gd name="connsiteX35" fmla="*/ 199564 w 243915"/>
                    <a:gd name="connsiteY35" fmla="*/ 18337 h 222887"/>
                    <a:gd name="connsiteX36" fmla="*/ 222840 w 243915"/>
                    <a:gd name="connsiteY36" fmla="*/ 44352 h 222887"/>
                    <a:gd name="connsiteX37" fmla="*/ 240640 w 243915"/>
                    <a:gd name="connsiteY37" fmla="*/ 82691 h 222887"/>
                    <a:gd name="connsiteX38" fmla="*/ 243379 w 243915"/>
                    <a:gd name="connsiteY38" fmla="*/ 121028 h 222887"/>
                    <a:gd name="connsiteX39" fmla="*/ 218733 w 243915"/>
                    <a:gd name="connsiteY39" fmla="*/ 121028 h 222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3915" h="222887">
                      <a:moveTo>
                        <a:pt x="218733" y="121028"/>
                      </a:moveTo>
                      <a:cubicBezTo>
                        <a:pt x="221471" y="111444"/>
                        <a:pt x="221471" y="100490"/>
                        <a:pt x="218733" y="88167"/>
                      </a:cubicBezTo>
                      <a:cubicBezTo>
                        <a:pt x="215994" y="75844"/>
                        <a:pt x="210518" y="64890"/>
                        <a:pt x="203671" y="52568"/>
                      </a:cubicBezTo>
                      <a:cubicBezTo>
                        <a:pt x="191348" y="34768"/>
                        <a:pt x="180395" y="25183"/>
                        <a:pt x="168072" y="21076"/>
                      </a:cubicBezTo>
                      <a:cubicBezTo>
                        <a:pt x="155749" y="16967"/>
                        <a:pt x="144795" y="19706"/>
                        <a:pt x="133841" y="27922"/>
                      </a:cubicBezTo>
                      <a:cubicBezTo>
                        <a:pt x="128364" y="32029"/>
                        <a:pt x="124257" y="36137"/>
                        <a:pt x="121518" y="40244"/>
                      </a:cubicBezTo>
                      <a:cubicBezTo>
                        <a:pt x="118780" y="44352"/>
                        <a:pt x="118780" y="49829"/>
                        <a:pt x="118780" y="56675"/>
                      </a:cubicBezTo>
                      <a:cubicBezTo>
                        <a:pt x="118780" y="63521"/>
                        <a:pt x="120149" y="70367"/>
                        <a:pt x="122887" y="78582"/>
                      </a:cubicBezTo>
                      <a:cubicBezTo>
                        <a:pt x="125626" y="86798"/>
                        <a:pt x="128364" y="96383"/>
                        <a:pt x="133841" y="107336"/>
                      </a:cubicBezTo>
                      <a:cubicBezTo>
                        <a:pt x="139318" y="119659"/>
                        <a:pt x="142057" y="130613"/>
                        <a:pt x="146164" y="140197"/>
                      </a:cubicBezTo>
                      <a:cubicBezTo>
                        <a:pt x="148903" y="149782"/>
                        <a:pt x="150272" y="159366"/>
                        <a:pt x="150272" y="168951"/>
                      </a:cubicBezTo>
                      <a:cubicBezTo>
                        <a:pt x="150272" y="177166"/>
                        <a:pt x="148903" y="185382"/>
                        <a:pt x="144795" y="192228"/>
                      </a:cubicBezTo>
                      <a:cubicBezTo>
                        <a:pt x="140687" y="199074"/>
                        <a:pt x="135211" y="205920"/>
                        <a:pt x="125626" y="211397"/>
                      </a:cubicBezTo>
                      <a:cubicBezTo>
                        <a:pt x="116041" y="216874"/>
                        <a:pt x="107826" y="220981"/>
                        <a:pt x="98241" y="222350"/>
                      </a:cubicBezTo>
                      <a:cubicBezTo>
                        <a:pt x="88657" y="223720"/>
                        <a:pt x="80442" y="222350"/>
                        <a:pt x="72226" y="219612"/>
                      </a:cubicBezTo>
                      <a:cubicBezTo>
                        <a:pt x="64011" y="216874"/>
                        <a:pt x="55796" y="211397"/>
                        <a:pt x="47580" y="204550"/>
                      </a:cubicBezTo>
                      <a:cubicBezTo>
                        <a:pt x="39365" y="197704"/>
                        <a:pt x="32519" y="188120"/>
                        <a:pt x="25673" y="178536"/>
                      </a:cubicBezTo>
                      <a:cubicBezTo>
                        <a:pt x="5135" y="148413"/>
                        <a:pt x="-3081" y="115551"/>
                        <a:pt x="1027" y="81321"/>
                      </a:cubicBezTo>
                      <a:lnTo>
                        <a:pt x="22934" y="79952"/>
                      </a:lnTo>
                      <a:cubicBezTo>
                        <a:pt x="21565" y="85428"/>
                        <a:pt x="21565" y="92274"/>
                        <a:pt x="21565" y="99120"/>
                      </a:cubicBezTo>
                      <a:cubicBezTo>
                        <a:pt x="21565" y="105967"/>
                        <a:pt x="22934" y="114182"/>
                        <a:pt x="24304" y="121028"/>
                      </a:cubicBezTo>
                      <a:cubicBezTo>
                        <a:pt x="25673" y="129243"/>
                        <a:pt x="28411" y="136090"/>
                        <a:pt x="31150" y="144305"/>
                      </a:cubicBezTo>
                      <a:cubicBezTo>
                        <a:pt x="33888" y="152520"/>
                        <a:pt x="37996" y="159366"/>
                        <a:pt x="43473" y="167581"/>
                      </a:cubicBezTo>
                      <a:cubicBezTo>
                        <a:pt x="54426" y="182643"/>
                        <a:pt x="65380" y="193597"/>
                        <a:pt x="76334" y="197704"/>
                      </a:cubicBezTo>
                      <a:cubicBezTo>
                        <a:pt x="87288" y="203182"/>
                        <a:pt x="99611" y="201812"/>
                        <a:pt x="110564" y="193597"/>
                      </a:cubicBezTo>
                      <a:cubicBezTo>
                        <a:pt x="116041" y="189489"/>
                        <a:pt x="120149" y="185382"/>
                        <a:pt x="122887" y="179905"/>
                      </a:cubicBezTo>
                      <a:cubicBezTo>
                        <a:pt x="125626" y="174428"/>
                        <a:pt x="126995" y="168951"/>
                        <a:pt x="125626" y="162105"/>
                      </a:cubicBezTo>
                      <a:cubicBezTo>
                        <a:pt x="125626" y="155259"/>
                        <a:pt x="124257" y="147043"/>
                        <a:pt x="121518" y="138828"/>
                      </a:cubicBezTo>
                      <a:cubicBezTo>
                        <a:pt x="118780" y="130613"/>
                        <a:pt x="114672" y="119659"/>
                        <a:pt x="110564" y="108705"/>
                      </a:cubicBezTo>
                      <a:cubicBezTo>
                        <a:pt x="106457" y="96383"/>
                        <a:pt x="102349" y="86798"/>
                        <a:pt x="99611" y="77213"/>
                      </a:cubicBezTo>
                      <a:cubicBezTo>
                        <a:pt x="96872" y="67629"/>
                        <a:pt x="95503" y="59414"/>
                        <a:pt x="95503" y="51198"/>
                      </a:cubicBezTo>
                      <a:cubicBezTo>
                        <a:pt x="95503" y="42983"/>
                        <a:pt x="98241" y="36137"/>
                        <a:pt x="100980" y="29291"/>
                      </a:cubicBezTo>
                      <a:cubicBezTo>
                        <a:pt x="105088" y="22445"/>
                        <a:pt x="110564" y="16967"/>
                        <a:pt x="118780" y="11491"/>
                      </a:cubicBezTo>
                      <a:cubicBezTo>
                        <a:pt x="128364" y="6014"/>
                        <a:pt x="136579" y="1906"/>
                        <a:pt x="146164" y="537"/>
                      </a:cubicBezTo>
                      <a:cubicBezTo>
                        <a:pt x="155749" y="-832"/>
                        <a:pt x="163964" y="537"/>
                        <a:pt x="173548" y="3275"/>
                      </a:cubicBezTo>
                      <a:cubicBezTo>
                        <a:pt x="181764" y="6014"/>
                        <a:pt x="191348" y="11491"/>
                        <a:pt x="199564" y="18337"/>
                      </a:cubicBezTo>
                      <a:cubicBezTo>
                        <a:pt x="207779" y="25183"/>
                        <a:pt x="215994" y="33398"/>
                        <a:pt x="222840" y="44352"/>
                      </a:cubicBezTo>
                      <a:cubicBezTo>
                        <a:pt x="231056" y="56675"/>
                        <a:pt x="237902" y="70367"/>
                        <a:pt x="240640" y="82691"/>
                      </a:cubicBezTo>
                      <a:cubicBezTo>
                        <a:pt x="243379" y="95013"/>
                        <a:pt x="244748" y="108705"/>
                        <a:pt x="243379" y="121028"/>
                      </a:cubicBezTo>
                      <a:lnTo>
                        <a:pt x="218733" y="1210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5" name="Freeform: Shape 192">
                  <a:extLst>
                    <a:ext uri="{FF2B5EF4-FFF2-40B4-BE49-F238E27FC236}">
                      <a16:creationId xmlns:a16="http://schemas.microsoft.com/office/drawing/2014/main" id="{91A386BF-F3CF-492A-48C9-1707608AD6F4}"/>
                    </a:ext>
                  </a:extLst>
                </p:cNvPr>
                <p:cNvSpPr/>
                <p:nvPr/>
              </p:nvSpPr>
              <p:spPr>
                <a:xfrm>
                  <a:off x="6240867" y="8910875"/>
                  <a:ext cx="188149" cy="193060"/>
                </a:xfrm>
                <a:custGeom>
                  <a:avLst/>
                  <a:gdLst>
                    <a:gd name="connsiteX0" fmla="*/ 41644 w 188149"/>
                    <a:gd name="connsiteY0" fmla="*/ 193060 h 193060"/>
                    <a:gd name="connsiteX1" fmla="*/ 36167 w 188149"/>
                    <a:gd name="connsiteY1" fmla="*/ 190322 h 193060"/>
                    <a:gd name="connsiteX2" fmla="*/ 27952 w 188149"/>
                    <a:gd name="connsiteY2" fmla="*/ 184845 h 193060"/>
                    <a:gd name="connsiteX3" fmla="*/ 18367 w 188149"/>
                    <a:gd name="connsiteY3" fmla="*/ 177998 h 193060"/>
                    <a:gd name="connsiteX4" fmla="*/ 8783 w 188149"/>
                    <a:gd name="connsiteY4" fmla="*/ 168414 h 193060"/>
                    <a:gd name="connsiteX5" fmla="*/ 1936 w 188149"/>
                    <a:gd name="connsiteY5" fmla="*/ 156091 h 193060"/>
                    <a:gd name="connsiteX6" fmla="*/ 567 w 188149"/>
                    <a:gd name="connsiteY6" fmla="*/ 142399 h 193060"/>
                    <a:gd name="connsiteX7" fmla="*/ 4675 w 188149"/>
                    <a:gd name="connsiteY7" fmla="*/ 130076 h 193060"/>
                    <a:gd name="connsiteX8" fmla="*/ 14259 w 188149"/>
                    <a:gd name="connsiteY8" fmla="*/ 119122 h 193060"/>
                    <a:gd name="connsiteX9" fmla="*/ 114212 w 188149"/>
                    <a:gd name="connsiteY9" fmla="*/ 45184 h 193060"/>
                    <a:gd name="connsiteX10" fmla="*/ 100520 w 188149"/>
                    <a:gd name="connsiteY10" fmla="*/ 26015 h 193060"/>
                    <a:gd name="connsiteX11" fmla="*/ 114212 w 188149"/>
                    <a:gd name="connsiteY11" fmla="*/ 15062 h 193060"/>
                    <a:gd name="connsiteX12" fmla="*/ 127904 w 188149"/>
                    <a:gd name="connsiteY12" fmla="*/ 34230 h 193060"/>
                    <a:gd name="connsiteX13" fmla="*/ 174458 w 188149"/>
                    <a:gd name="connsiteY13" fmla="*/ 0 h 193060"/>
                    <a:gd name="connsiteX14" fmla="*/ 188150 w 188149"/>
                    <a:gd name="connsiteY14" fmla="*/ 17800 h 193060"/>
                    <a:gd name="connsiteX15" fmla="*/ 141597 w 188149"/>
                    <a:gd name="connsiteY15" fmla="*/ 52030 h 193060"/>
                    <a:gd name="connsiteX16" fmla="*/ 164873 w 188149"/>
                    <a:gd name="connsiteY16" fmla="*/ 83523 h 193060"/>
                    <a:gd name="connsiteX17" fmla="*/ 151181 w 188149"/>
                    <a:gd name="connsiteY17" fmla="*/ 94476 h 193060"/>
                    <a:gd name="connsiteX18" fmla="*/ 127904 w 188149"/>
                    <a:gd name="connsiteY18" fmla="*/ 62985 h 193060"/>
                    <a:gd name="connsiteX19" fmla="*/ 33428 w 188149"/>
                    <a:gd name="connsiteY19" fmla="*/ 132814 h 193060"/>
                    <a:gd name="connsiteX20" fmla="*/ 26582 w 188149"/>
                    <a:gd name="connsiteY20" fmla="*/ 146507 h 193060"/>
                    <a:gd name="connsiteX21" fmla="*/ 32059 w 188149"/>
                    <a:gd name="connsiteY21" fmla="*/ 160199 h 193060"/>
                    <a:gd name="connsiteX22" fmla="*/ 44382 w 188149"/>
                    <a:gd name="connsiteY22" fmla="*/ 172522 h 193060"/>
                    <a:gd name="connsiteX23" fmla="*/ 53967 w 188149"/>
                    <a:gd name="connsiteY23" fmla="*/ 176630 h 193060"/>
                    <a:gd name="connsiteX24" fmla="*/ 41644 w 188149"/>
                    <a:gd name="connsiteY24" fmla="*/ 193060 h 19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8149" h="193060">
                      <a:moveTo>
                        <a:pt x="41644" y="193060"/>
                      </a:moveTo>
                      <a:cubicBezTo>
                        <a:pt x="40274" y="193060"/>
                        <a:pt x="38905" y="191691"/>
                        <a:pt x="36167" y="190322"/>
                      </a:cubicBezTo>
                      <a:cubicBezTo>
                        <a:pt x="33428" y="188952"/>
                        <a:pt x="30690" y="187583"/>
                        <a:pt x="27952" y="184845"/>
                      </a:cubicBezTo>
                      <a:cubicBezTo>
                        <a:pt x="25213" y="183476"/>
                        <a:pt x="22475" y="180737"/>
                        <a:pt x="18367" y="177998"/>
                      </a:cubicBezTo>
                      <a:cubicBezTo>
                        <a:pt x="15629" y="175260"/>
                        <a:pt x="11521" y="172522"/>
                        <a:pt x="8783" y="168414"/>
                      </a:cubicBezTo>
                      <a:cubicBezTo>
                        <a:pt x="6044" y="164306"/>
                        <a:pt x="3305" y="160199"/>
                        <a:pt x="1936" y="156091"/>
                      </a:cubicBezTo>
                      <a:cubicBezTo>
                        <a:pt x="567" y="151984"/>
                        <a:pt x="-802" y="147875"/>
                        <a:pt x="567" y="142399"/>
                      </a:cubicBezTo>
                      <a:cubicBezTo>
                        <a:pt x="567" y="138292"/>
                        <a:pt x="1936" y="134183"/>
                        <a:pt x="4675" y="130076"/>
                      </a:cubicBezTo>
                      <a:cubicBezTo>
                        <a:pt x="7413" y="125968"/>
                        <a:pt x="10151" y="121861"/>
                        <a:pt x="14259" y="119122"/>
                      </a:cubicBezTo>
                      <a:lnTo>
                        <a:pt x="114212" y="45184"/>
                      </a:lnTo>
                      <a:lnTo>
                        <a:pt x="100520" y="26015"/>
                      </a:lnTo>
                      <a:lnTo>
                        <a:pt x="114212" y="15062"/>
                      </a:lnTo>
                      <a:lnTo>
                        <a:pt x="127904" y="34230"/>
                      </a:lnTo>
                      <a:lnTo>
                        <a:pt x="174458" y="0"/>
                      </a:lnTo>
                      <a:lnTo>
                        <a:pt x="188150" y="17800"/>
                      </a:lnTo>
                      <a:lnTo>
                        <a:pt x="141597" y="52030"/>
                      </a:lnTo>
                      <a:lnTo>
                        <a:pt x="164873" y="83523"/>
                      </a:lnTo>
                      <a:lnTo>
                        <a:pt x="151181" y="94476"/>
                      </a:lnTo>
                      <a:lnTo>
                        <a:pt x="127904" y="62985"/>
                      </a:lnTo>
                      <a:lnTo>
                        <a:pt x="33428" y="132814"/>
                      </a:lnTo>
                      <a:cubicBezTo>
                        <a:pt x="27952" y="136922"/>
                        <a:pt x="26582" y="141029"/>
                        <a:pt x="26582" y="146507"/>
                      </a:cubicBezTo>
                      <a:cubicBezTo>
                        <a:pt x="26582" y="151984"/>
                        <a:pt x="27952" y="156091"/>
                        <a:pt x="32059" y="160199"/>
                      </a:cubicBezTo>
                      <a:cubicBezTo>
                        <a:pt x="36167" y="165676"/>
                        <a:pt x="40274" y="169783"/>
                        <a:pt x="44382" y="172522"/>
                      </a:cubicBezTo>
                      <a:cubicBezTo>
                        <a:pt x="48490" y="175260"/>
                        <a:pt x="52597" y="176630"/>
                        <a:pt x="53967" y="176630"/>
                      </a:cubicBezTo>
                      <a:lnTo>
                        <a:pt x="41644" y="193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6" name="Freeform: Shape 193">
                  <a:extLst>
                    <a:ext uri="{FF2B5EF4-FFF2-40B4-BE49-F238E27FC236}">
                      <a16:creationId xmlns:a16="http://schemas.microsoft.com/office/drawing/2014/main" id="{68224429-A973-6A24-79C1-ADE14DAD92BE}"/>
                    </a:ext>
                  </a:extLst>
                </p:cNvPr>
                <p:cNvSpPr/>
                <p:nvPr/>
              </p:nvSpPr>
              <p:spPr>
                <a:xfrm>
                  <a:off x="6322095" y="9050536"/>
                  <a:ext cx="176876" cy="175259"/>
                </a:xfrm>
                <a:custGeom>
                  <a:avLst/>
                  <a:gdLst>
                    <a:gd name="connsiteX0" fmla="*/ 19292 w 176876"/>
                    <a:gd name="connsiteY0" fmla="*/ 145137 h 175259"/>
                    <a:gd name="connsiteX1" fmla="*/ 2862 w 176876"/>
                    <a:gd name="connsiteY1" fmla="*/ 113645 h 175259"/>
                    <a:gd name="connsiteX2" fmla="*/ 1493 w 176876"/>
                    <a:gd name="connsiteY2" fmla="*/ 79415 h 175259"/>
                    <a:gd name="connsiteX3" fmla="*/ 12446 w 176876"/>
                    <a:gd name="connsiteY3" fmla="*/ 47923 h 175259"/>
                    <a:gd name="connsiteX4" fmla="*/ 35723 w 176876"/>
                    <a:gd name="connsiteY4" fmla="*/ 20538 h 175259"/>
                    <a:gd name="connsiteX5" fmla="*/ 65846 w 176876"/>
                    <a:gd name="connsiteY5" fmla="*/ 4107 h 175259"/>
                    <a:gd name="connsiteX6" fmla="*/ 98707 w 176876"/>
                    <a:gd name="connsiteY6" fmla="*/ 0 h 175259"/>
                    <a:gd name="connsiteX7" fmla="*/ 130199 w 176876"/>
                    <a:gd name="connsiteY7" fmla="*/ 9585 h 175259"/>
                    <a:gd name="connsiteX8" fmla="*/ 157584 w 176876"/>
                    <a:gd name="connsiteY8" fmla="*/ 31492 h 175259"/>
                    <a:gd name="connsiteX9" fmla="*/ 174014 w 176876"/>
                    <a:gd name="connsiteY9" fmla="*/ 62984 h 175259"/>
                    <a:gd name="connsiteX10" fmla="*/ 175383 w 176876"/>
                    <a:gd name="connsiteY10" fmla="*/ 95845 h 175259"/>
                    <a:gd name="connsiteX11" fmla="*/ 164430 w 176876"/>
                    <a:gd name="connsiteY11" fmla="*/ 127337 h 175259"/>
                    <a:gd name="connsiteX12" fmla="*/ 142522 w 176876"/>
                    <a:gd name="connsiteY12" fmla="*/ 153353 h 175259"/>
                    <a:gd name="connsiteX13" fmla="*/ 138415 w 176876"/>
                    <a:gd name="connsiteY13" fmla="*/ 156091 h 175259"/>
                    <a:gd name="connsiteX14" fmla="*/ 135676 w 176876"/>
                    <a:gd name="connsiteY14" fmla="*/ 157460 h 175259"/>
                    <a:gd name="connsiteX15" fmla="*/ 42569 w 176876"/>
                    <a:gd name="connsiteY15" fmla="*/ 42445 h 175259"/>
                    <a:gd name="connsiteX16" fmla="*/ 26139 w 176876"/>
                    <a:gd name="connsiteY16" fmla="*/ 62984 h 175259"/>
                    <a:gd name="connsiteX17" fmla="*/ 19292 w 176876"/>
                    <a:gd name="connsiteY17" fmla="*/ 86261 h 175259"/>
                    <a:gd name="connsiteX18" fmla="*/ 20662 w 176876"/>
                    <a:gd name="connsiteY18" fmla="*/ 109538 h 175259"/>
                    <a:gd name="connsiteX19" fmla="*/ 31615 w 176876"/>
                    <a:gd name="connsiteY19" fmla="*/ 131445 h 175259"/>
                    <a:gd name="connsiteX20" fmla="*/ 43939 w 176876"/>
                    <a:gd name="connsiteY20" fmla="*/ 142399 h 175259"/>
                    <a:gd name="connsiteX21" fmla="*/ 59000 w 176876"/>
                    <a:gd name="connsiteY21" fmla="*/ 150614 h 175259"/>
                    <a:gd name="connsiteX22" fmla="*/ 74061 w 176876"/>
                    <a:gd name="connsiteY22" fmla="*/ 154722 h 175259"/>
                    <a:gd name="connsiteX23" fmla="*/ 89123 w 176876"/>
                    <a:gd name="connsiteY23" fmla="*/ 153353 h 175259"/>
                    <a:gd name="connsiteX24" fmla="*/ 97338 w 176876"/>
                    <a:gd name="connsiteY24" fmla="*/ 172521 h 175259"/>
                    <a:gd name="connsiteX25" fmla="*/ 76800 w 176876"/>
                    <a:gd name="connsiteY25" fmla="*/ 175260 h 175259"/>
                    <a:gd name="connsiteX26" fmla="*/ 56262 w 176876"/>
                    <a:gd name="connsiteY26" fmla="*/ 171152 h 175259"/>
                    <a:gd name="connsiteX27" fmla="*/ 35723 w 176876"/>
                    <a:gd name="connsiteY27" fmla="*/ 160199 h 175259"/>
                    <a:gd name="connsiteX28" fmla="*/ 19292 w 176876"/>
                    <a:gd name="connsiteY28" fmla="*/ 145137 h 175259"/>
                    <a:gd name="connsiteX29" fmla="*/ 135676 w 176876"/>
                    <a:gd name="connsiteY29" fmla="*/ 132814 h 175259"/>
                    <a:gd name="connsiteX30" fmla="*/ 150738 w 176876"/>
                    <a:gd name="connsiteY30" fmla="*/ 112276 h 175259"/>
                    <a:gd name="connsiteX31" fmla="*/ 157584 w 176876"/>
                    <a:gd name="connsiteY31" fmla="*/ 88999 h 175259"/>
                    <a:gd name="connsiteX32" fmla="*/ 154845 w 176876"/>
                    <a:gd name="connsiteY32" fmla="*/ 65722 h 175259"/>
                    <a:gd name="connsiteX33" fmla="*/ 143891 w 176876"/>
                    <a:gd name="connsiteY33" fmla="*/ 43815 h 175259"/>
                    <a:gd name="connsiteX34" fmla="*/ 124722 w 176876"/>
                    <a:gd name="connsiteY34" fmla="*/ 28753 h 175259"/>
                    <a:gd name="connsiteX35" fmla="*/ 102815 w 176876"/>
                    <a:gd name="connsiteY35" fmla="*/ 21907 h 175259"/>
                    <a:gd name="connsiteX36" fmla="*/ 78169 w 176876"/>
                    <a:gd name="connsiteY36" fmla="*/ 23277 h 175259"/>
                    <a:gd name="connsiteX37" fmla="*/ 54892 w 176876"/>
                    <a:gd name="connsiteY37" fmla="*/ 34230 h 175259"/>
                    <a:gd name="connsiteX38" fmla="*/ 135676 w 176876"/>
                    <a:gd name="connsiteY38" fmla="*/ 132814 h 175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76876" h="175259">
                      <a:moveTo>
                        <a:pt x="19292" y="145137"/>
                      </a:moveTo>
                      <a:cubicBezTo>
                        <a:pt x="11077" y="135553"/>
                        <a:pt x="5600" y="124599"/>
                        <a:pt x="2862" y="113645"/>
                      </a:cubicBezTo>
                      <a:cubicBezTo>
                        <a:pt x="123" y="102691"/>
                        <a:pt x="-1246" y="91738"/>
                        <a:pt x="1493" y="79415"/>
                      </a:cubicBezTo>
                      <a:cubicBezTo>
                        <a:pt x="2862" y="68461"/>
                        <a:pt x="6970" y="57507"/>
                        <a:pt x="12446" y="47923"/>
                      </a:cubicBezTo>
                      <a:cubicBezTo>
                        <a:pt x="17923" y="38338"/>
                        <a:pt x="26139" y="28753"/>
                        <a:pt x="35723" y="20538"/>
                      </a:cubicBezTo>
                      <a:cubicBezTo>
                        <a:pt x="45308" y="12323"/>
                        <a:pt x="54892" y="6846"/>
                        <a:pt x="65846" y="4107"/>
                      </a:cubicBezTo>
                      <a:cubicBezTo>
                        <a:pt x="76800" y="1369"/>
                        <a:pt x="87753" y="0"/>
                        <a:pt x="98707" y="0"/>
                      </a:cubicBezTo>
                      <a:cubicBezTo>
                        <a:pt x="109661" y="1369"/>
                        <a:pt x="120615" y="4107"/>
                        <a:pt x="130199" y="9585"/>
                      </a:cubicBezTo>
                      <a:cubicBezTo>
                        <a:pt x="141153" y="15061"/>
                        <a:pt x="149368" y="21907"/>
                        <a:pt x="157584" y="31492"/>
                      </a:cubicBezTo>
                      <a:cubicBezTo>
                        <a:pt x="165799" y="41077"/>
                        <a:pt x="171276" y="52030"/>
                        <a:pt x="174014" y="62984"/>
                      </a:cubicBezTo>
                      <a:cubicBezTo>
                        <a:pt x="176753" y="73938"/>
                        <a:pt x="178122" y="84892"/>
                        <a:pt x="175383" y="95845"/>
                      </a:cubicBezTo>
                      <a:cubicBezTo>
                        <a:pt x="174014" y="106799"/>
                        <a:pt x="169907" y="117752"/>
                        <a:pt x="164430" y="127337"/>
                      </a:cubicBezTo>
                      <a:cubicBezTo>
                        <a:pt x="158953" y="136922"/>
                        <a:pt x="150738" y="146507"/>
                        <a:pt x="142522" y="153353"/>
                      </a:cubicBezTo>
                      <a:cubicBezTo>
                        <a:pt x="141153" y="154722"/>
                        <a:pt x="139784" y="156091"/>
                        <a:pt x="138415" y="156091"/>
                      </a:cubicBezTo>
                      <a:cubicBezTo>
                        <a:pt x="137045" y="157460"/>
                        <a:pt x="135676" y="157460"/>
                        <a:pt x="135676" y="157460"/>
                      </a:cubicBezTo>
                      <a:lnTo>
                        <a:pt x="42569" y="42445"/>
                      </a:lnTo>
                      <a:cubicBezTo>
                        <a:pt x="35723" y="49292"/>
                        <a:pt x="30246" y="56138"/>
                        <a:pt x="26139" y="62984"/>
                      </a:cubicBezTo>
                      <a:cubicBezTo>
                        <a:pt x="22031" y="71200"/>
                        <a:pt x="20662" y="78046"/>
                        <a:pt x="19292" y="86261"/>
                      </a:cubicBezTo>
                      <a:cubicBezTo>
                        <a:pt x="17923" y="94476"/>
                        <a:pt x="19292" y="102691"/>
                        <a:pt x="20662" y="109538"/>
                      </a:cubicBezTo>
                      <a:cubicBezTo>
                        <a:pt x="23400" y="117752"/>
                        <a:pt x="26139" y="124599"/>
                        <a:pt x="31615" y="131445"/>
                      </a:cubicBezTo>
                      <a:cubicBezTo>
                        <a:pt x="35723" y="135553"/>
                        <a:pt x="39831" y="139660"/>
                        <a:pt x="43939" y="142399"/>
                      </a:cubicBezTo>
                      <a:cubicBezTo>
                        <a:pt x="48046" y="145137"/>
                        <a:pt x="53523" y="147875"/>
                        <a:pt x="59000" y="150614"/>
                      </a:cubicBezTo>
                      <a:cubicBezTo>
                        <a:pt x="64477" y="151983"/>
                        <a:pt x="68584" y="153353"/>
                        <a:pt x="74061" y="154722"/>
                      </a:cubicBezTo>
                      <a:cubicBezTo>
                        <a:pt x="79538" y="154722"/>
                        <a:pt x="85015" y="154722"/>
                        <a:pt x="89123" y="153353"/>
                      </a:cubicBezTo>
                      <a:lnTo>
                        <a:pt x="97338" y="172521"/>
                      </a:lnTo>
                      <a:cubicBezTo>
                        <a:pt x="90492" y="173891"/>
                        <a:pt x="83646" y="175260"/>
                        <a:pt x="76800" y="175260"/>
                      </a:cubicBezTo>
                      <a:cubicBezTo>
                        <a:pt x="69954" y="175260"/>
                        <a:pt x="63108" y="172521"/>
                        <a:pt x="56262" y="171152"/>
                      </a:cubicBezTo>
                      <a:cubicBezTo>
                        <a:pt x="49415" y="168414"/>
                        <a:pt x="42569" y="164306"/>
                        <a:pt x="35723" y="160199"/>
                      </a:cubicBezTo>
                      <a:cubicBezTo>
                        <a:pt x="30246" y="157460"/>
                        <a:pt x="24769" y="151983"/>
                        <a:pt x="19292" y="145137"/>
                      </a:cubicBezTo>
                      <a:close/>
                      <a:moveTo>
                        <a:pt x="135676" y="132814"/>
                      </a:moveTo>
                      <a:cubicBezTo>
                        <a:pt x="142522" y="125968"/>
                        <a:pt x="147999" y="119122"/>
                        <a:pt x="150738" y="112276"/>
                      </a:cubicBezTo>
                      <a:cubicBezTo>
                        <a:pt x="154845" y="104060"/>
                        <a:pt x="156214" y="97214"/>
                        <a:pt x="157584" y="88999"/>
                      </a:cubicBezTo>
                      <a:cubicBezTo>
                        <a:pt x="158953" y="80784"/>
                        <a:pt x="157584" y="73938"/>
                        <a:pt x="154845" y="65722"/>
                      </a:cubicBezTo>
                      <a:cubicBezTo>
                        <a:pt x="152107" y="57507"/>
                        <a:pt x="149368" y="50661"/>
                        <a:pt x="143891" y="43815"/>
                      </a:cubicBezTo>
                      <a:cubicBezTo>
                        <a:pt x="138415" y="36969"/>
                        <a:pt x="132938" y="31492"/>
                        <a:pt x="124722" y="28753"/>
                      </a:cubicBezTo>
                      <a:cubicBezTo>
                        <a:pt x="117876" y="24646"/>
                        <a:pt x="109661" y="21907"/>
                        <a:pt x="102815" y="21907"/>
                      </a:cubicBezTo>
                      <a:cubicBezTo>
                        <a:pt x="94599" y="20538"/>
                        <a:pt x="86384" y="21907"/>
                        <a:pt x="78169" y="23277"/>
                      </a:cubicBezTo>
                      <a:cubicBezTo>
                        <a:pt x="69954" y="26015"/>
                        <a:pt x="61738" y="28753"/>
                        <a:pt x="54892" y="34230"/>
                      </a:cubicBezTo>
                      <a:lnTo>
                        <a:pt x="135676" y="1328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7" name="Freeform: Shape 194">
                  <a:extLst>
                    <a:ext uri="{FF2B5EF4-FFF2-40B4-BE49-F238E27FC236}">
                      <a16:creationId xmlns:a16="http://schemas.microsoft.com/office/drawing/2014/main" id="{47DDDC2C-F131-9A56-2725-7A6DAAC99EF8}"/>
                    </a:ext>
                  </a:extLst>
                </p:cNvPr>
                <p:cNvSpPr/>
                <p:nvPr/>
              </p:nvSpPr>
              <p:spPr>
                <a:xfrm>
                  <a:off x="6371510" y="9177873"/>
                  <a:ext cx="259319" cy="208121"/>
                </a:xfrm>
                <a:custGeom>
                  <a:avLst/>
                  <a:gdLst>
                    <a:gd name="connsiteX0" fmla="*/ 109538 w 259319"/>
                    <a:gd name="connsiteY0" fmla="*/ 182106 h 208121"/>
                    <a:gd name="connsiteX1" fmla="*/ 91737 w 259319"/>
                    <a:gd name="connsiteY1" fmla="*/ 146507 h 208121"/>
                    <a:gd name="connsiteX2" fmla="*/ 94476 w 259319"/>
                    <a:gd name="connsiteY2" fmla="*/ 108169 h 208121"/>
                    <a:gd name="connsiteX3" fmla="*/ 15061 w 259319"/>
                    <a:gd name="connsiteY3" fmla="*/ 179368 h 208121"/>
                    <a:gd name="connsiteX4" fmla="*/ 0 w 259319"/>
                    <a:gd name="connsiteY4" fmla="*/ 162937 h 208121"/>
                    <a:gd name="connsiteX5" fmla="*/ 180737 w 259319"/>
                    <a:gd name="connsiteY5" fmla="*/ 0 h 208121"/>
                    <a:gd name="connsiteX6" fmla="*/ 194429 w 259319"/>
                    <a:gd name="connsiteY6" fmla="*/ 15062 h 208121"/>
                    <a:gd name="connsiteX7" fmla="*/ 169783 w 259319"/>
                    <a:gd name="connsiteY7" fmla="*/ 36969 h 208121"/>
                    <a:gd name="connsiteX8" fmla="*/ 208121 w 259319"/>
                    <a:gd name="connsiteY8" fmla="*/ 39708 h 208121"/>
                    <a:gd name="connsiteX9" fmla="*/ 239613 w 259319"/>
                    <a:gd name="connsiteY9" fmla="*/ 60246 h 208121"/>
                    <a:gd name="connsiteX10" fmla="*/ 256044 w 259319"/>
                    <a:gd name="connsiteY10" fmla="*/ 90369 h 208121"/>
                    <a:gd name="connsiteX11" fmla="*/ 258782 w 259319"/>
                    <a:gd name="connsiteY11" fmla="*/ 123230 h 208121"/>
                    <a:gd name="connsiteX12" fmla="*/ 249198 w 259319"/>
                    <a:gd name="connsiteY12" fmla="*/ 154722 h 208121"/>
                    <a:gd name="connsiteX13" fmla="*/ 228659 w 259319"/>
                    <a:gd name="connsiteY13" fmla="*/ 182106 h 208121"/>
                    <a:gd name="connsiteX14" fmla="*/ 199906 w 259319"/>
                    <a:gd name="connsiteY14" fmla="*/ 201275 h 208121"/>
                    <a:gd name="connsiteX15" fmla="*/ 168414 w 259319"/>
                    <a:gd name="connsiteY15" fmla="*/ 208121 h 208121"/>
                    <a:gd name="connsiteX16" fmla="*/ 136922 w 259319"/>
                    <a:gd name="connsiteY16" fmla="*/ 202644 h 208121"/>
                    <a:gd name="connsiteX17" fmla="*/ 109538 w 259319"/>
                    <a:gd name="connsiteY17" fmla="*/ 182106 h 208121"/>
                    <a:gd name="connsiteX18" fmla="*/ 120491 w 259319"/>
                    <a:gd name="connsiteY18" fmla="*/ 164306 h 208121"/>
                    <a:gd name="connsiteX19" fmla="*/ 142399 w 259319"/>
                    <a:gd name="connsiteY19" fmla="*/ 179368 h 208121"/>
                    <a:gd name="connsiteX20" fmla="*/ 167044 w 259319"/>
                    <a:gd name="connsiteY20" fmla="*/ 183476 h 208121"/>
                    <a:gd name="connsiteX21" fmla="*/ 191691 w 259319"/>
                    <a:gd name="connsiteY21" fmla="*/ 177998 h 208121"/>
                    <a:gd name="connsiteX22" fmla="*/ 213598 w 259319"/>
                    <a:gd name="connsiteY22" fmla="*/ 164306 h 208121"/>
                    <a:gd name="connsiteX23" fmla="*/ 230029 w 259319"/>
                    <a:gd name="connsiteY23" fmla="*/ 142399 h 208121"/>
                    <a:gd name="connsiteX24" fmla="*/ 236875 w 259319"/>
                    <a:gd name="connsiteY24" fmla="*/ 117753 h 208121"/>
                    <a:gd name="connsiteX25" fmla="*/ 234136 w 259319"/>
                    <a:gd name="connsiteY25" fmla="*/ 91738 h 208121"/>
                    <a:gd name="connsiteX26" fmla="*/ 221813 w 259319"/>
                    <a:gd name="connsiteY26" fmla="*/ 68461 h 208121"/>
                    <a:gd name="connsiteX27" fmla="*/ 206752 w 259319"/>
                    <a:gd name="connsiteY27" fmla="*/ 57507 h 208121"/>
                    <a:gd name="connsiteX28" fmla="*/ 187583 w 259319"/>
                    <a:gd name="connsiteY28" fmla="*/ 50661 h 208121"/>
                    <a:gd name="connsiteX29" fmla="*/ 168414 w 259319"/>
                    <a:gd name="connsiteY29" fmla="*/ 49292 h 208121"/>
                    <a:gd name="connsiteX30" fmla="*/ 151983 w 259319"/>
                    <a:gd name="connsiteY30" fmla="*/ 54769 h 208121"/>
                    <a:gd name="connsiteX31" fmla="*/ 112276 w 259319"/>
                    <a:gd name="connsiteY31" fmla="*/ 90369 h 208121"/>
                    <a:gd name="connsiteX32" fmla="*/ 106799 w 259319"/>
                    <a:gd name="connsiteY32" fmla="*/ 109538 h 208121"/>
                    <a:gd name="connsiteX33" fmla="*/ 105430 w 259319"/>
                    <a:gd name="connsiteY33" fmla="*/ 128707 h 208121"/>
                    <a:gd name="connsiteX34" fmla="*/ 109538 w 259319"/>
                    <a:gd name="connsiteY34" fmla="*/ 147875 h 208121"/>
                    <a:gd name="connsiteX35" fmla="*/ 120491 w 259319"/>
                    <a:gd name="connsiteY35" fmla="*/ 164306 h 208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59319" h="208121">
                      <a:moveTo>
                        <a:pt x="109538" y="182106"/>
                      </a:moveTo>
                      <a:cubicBezTo>
                        <a:pt x="99953" y="171152"/>
                        <a:pt x="94476" y="158830"/>
                        <a:pt x="91737" y="146507"/>
                      </a:cubicBezTo>
                      <a:cubicBezTo>
                        <a:pt x="90369" y="132814"/>
                        <a:pt x="90369" y="120491"/>
                        <a:pt x="94476" y="108169"/>
                      </a:cubicBezTo>
                      <a:lnTo>
                        <a:pt x="15061" y="179368"/>
                      </a:lnTo>
                      <a:lnTo>
                        <a:pt x="0" y="162937"/>
                      </a:lnTo>
                      <a:lnTo>
                        <a:pt x="180737" y="0"/>
                      </a:lnTo>
                      <a:lnTo>
                        <a:pt x="194429" y="15062"/>
                      </a:lnTo>
                      <a:lnTo>
                        <a:pt x="169783" y="36969"/>
                      </a:lnTo>
                      <a:cubicBezTo>
                        <a:pt x="182106" y="35600"/>
                        <a:pt x="195798" y="35600"/>
                        <a:pt x="208121" y="39708"/>
                      </a:cubicBezTo>
                      <a:cubicBezTo>
                        <a:pt x="220444" y="43815"/>
                        <a:pt x="231398" y="50661"/>
                        <a:pt x="239613" y="60246"/>
                      </a:cubicBezTo>
                      <a:cubicBezTo>
                        <a:pt x="247829" y="68461"/>
                        <a:pt x="253305" y="79415"/>
                        <a:pt x="256044" y="90369"/>
                      </a:cubicBezTo>
                      <a:cubicBezTo>
                        <a:pt x="258782" y="101323"/>
                        <a:pt x="260152" y="112276"/>
                        <a:pt x="258782" y="123230"/>
                      </a:cubicBezTo>
                      <a:cubicBezTo>
                        <a:pt x="257413" y="134183"/>
                        <a:pt x="254675" y="145138"/>
                        <a:pt x="249198" y="154722"/>
                      </a:cubicBezTo>
                      <a:cubicBezTo>
                        <a:pt x="243721" y="165676"/>
                        <a:pt x="236875" y="173891"/>
                        <a:pt x="228659" y="182106"/>
                      </a:cubicBezTo>
                      <a:cubicBezTo>
                        <a:pt x="219075" y="190322"/>
                        <a:pt x="209490" y="197168"/>
                        <a:pt x="199906" y="201275"/>
                      </a:cubicBezTo>
                      <a:cubicBezTo>
                        <a:pt x="188952" y="205383"/>
                        <a:pt x="177998" y="208121"/>
                        <a:pt x="168414" y="208121"/>
                      </a:cubicBezTo>
                      <a:cubicBezTo>
                        <a:pt x="157460" y="208121"/>
                        <a:pt x="147875" y="206753"/>
                        <a:pt x="136922" y="202644"/>
                      </a:cubicBezTo>
                      <a:cubicBezTo>
                        <a:pt x="125968" y="197168"/>
                        <a:pt x="117753" y="191691"/>
                        <a:pt x="109538" y="182106"/>
                      </a:cubicBezTo>
                      <a:close/>
                      <a:moveTo>
                        <a:pt x="120491" y="164306"/>
                      </a:moveTo>
                      <a:cubicBezTo>
                        <a:pt x="127337" y="171152"/>
                        <a:pt x="134183" y="176630"/>
                        <a:pt x="142399" y="179368"/>
                      </a:cubicBezTo>
                      <a:cubicBezTo>
                        <a:pt x="150614" y="182106"/>
                        <a:pt x="158829" y="183476"/>
                        <a:pt x="167044" y="183476"/>
                      </a:cubicBezTo>
                      <a:cubicBezTo>
                        <a:pt x="175260" y="183476"/>
                        <a:pt x="183475" y="180737"/>
                        <a:pt x="191691" y="177998"/>
                      </a:cubicBezTo>
                      <a:cubicBezTo>
                        <a:pt x="199906" y="175260"/>
                        <a:pt x="206752" y="169783"/>
                        <a:pt x="213598" y="164306"/>
                      </a:cubicBezTo>
                      <a:cubicBezTo>
                        <a:pt x="220444" y="157460"/>
                        <a:pt x="225921" y="150614"/>
                        <a:pt x="230029" y="142399"/>
                      </a:cubicBezTo>
                      <a:cubicBezTo>
                        <a:pt x="234136" y="134183"/>
                        <a:pt x="236875" y="125968"/>
                        <a:pt x="236875" y="117753"/>
                      </a:cubicBezTo>
                      <a:cubicBezTo>
                        <a:pt x="238244" y="109538"/>
                        <a:pt x="236875" y="101323"/>
                        <a:pt x="234136" y="91738"/>
                      </a:cubicBezTo>
                      <a:cubicBezTo>
                        <a:pt x="231398" y="83523"/>
                        <a:pt x="227290" y="75307"/>
                        <a:pt x="221813" y="68461"/>
                      </a:cubicBezTo>
                      <a:cubicBezTo>
                        <a:pt x="217706" y="64353"/>
                        <a:pt x="213598" y="60246"/>
                        <a:pt x="206752" y="57507"/>
                      </a:cubicBezTo>
                      <a:cubicBezTo>
                        <a:pt x="201275" y="54769"/>
                        <a:pt x="194429" y="52030"/>
                        <a:pt x="187583" y="50661"/>
                      </a:cubicBezTo>
                      <a:cubicBezTo>
                        <a:pt x="180737" y="49292"/>
                        <a:pt x="175260" y="49292"/>
                        <a:pt x="168414" y="49292"/>
                      </a:cubicBezTo>
                      <a:cubicBezTo>
                        <a:pt x="161568" y="49292"/>
                        <a:pt x="156091" y="52030"/>
                        <a:pt x="151983" y="54769"/>
                      </a:cubicBezTo>
                      <a:lnTo>
                        <a:pt x="112276" y="90369"/>
                      </a:lnTo>
                      <a:cubicBezTo>
                        <a:pt x="109538" y="95845"/>
                        <a:pt x="106799" y="102691"/>
                        <a:pt x="106799" y="109538"/>
                      </a:cubicBezTo>
                      <a:cubicBezTo>
                        <a:pt x="105430" y="116384"/>
                        <a:pt x="105430" y="123230"/>
                        <a:pt x="105430" y="128707"/>
                      </a:cubicBezTo>
                      <a:cubicBezTo>
                        <a:pt x="105430" y="135553"/>
                        <a:pt x="106799" y="141029"/>
                        <a:pt x="109538" y="147875"/>
                      </a:cubicBezTo>
                      <a:cubicBezTo>
                        <a:pt x="113645" y="154722"/>
                        <a:pt x="116384" y="160199"/>
                        <a:pt x="120491" y="1643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8" name="Freeform: Shape 195">
                  <a:extLst>
                    <a:ext uri="{FF2B5EF4-FFF2-40B4-BE49-F238E27FC236}">
                      <a16:creationId xmlns:a16="http://schemas.microsoft.com/office/drawing/2014/main" id="{FF54BC38-2793-FCBE-08BB-FF0F19E89E03}"/>
                    </a:ext>
                  </a:extLst>
                </p:cNvPr>
                <p:cNvSpPr/>
                <p:nvPr/>
              </p:nvSpPr>
              <p:spPr>
                <a:xfrm>
                  <a:off x="6659902" y="9401888"/>
                  <a:ext cx="187240" cy="187288"/>
                </a:xfrm>
                <a:custGeom>
                  <a:avLst/>
                  <a:gdLst>
                    <a:gd name="connsiteX0" fmla="*/ 152496 w 187240"/>
                    <a:gd name="connsiteY0" fmla="*/ 151151 h 187288"/>
                    <a:gd name="connsiteX1" fmla="*/ 119635 w 187240"/>
                    <a:gd name="connsiteY1" fmla="*/ 175797 h 187288"/>
                    <a:gd name="connsiteX2" fmla="*/ 85405 w 187240"/>
                    <a:gd name="connsiteY2" fmla="*/ 186751 h 187288"/>
                    <a:gd name="connsiteX3" fmla="*/ 52544 w 187240"/>
                    <a:gd name="connsiteY3" fmla="*/ 184012 h 187288"/>
                    <a:gd name="connsiteX4" fmla="*/ 23790 w 187240"/>
                    <a:gd name="connsiteY4" fmla="*/ 166213 h 187288"/>
                    <a:gd name="connsiteX5" fmla="*/ 4621 w 187240"/>
                    <a:gd name="connsiteY5" fmla="*/ 137459 h 187288"/>
                    <a:gd name="connsiteX6" fmla="*/ 513 w 187240"/>
                    <a:gd name="connsiteY6" fmla="*/ 104598 h 187288"/>
                    <a:gd name="connsiteX7" fmla="*/ 10098 w 187240"/>
                    <a:gd name="connsiteY7" fmla="*/ 68998 h 187288"/>
                    <a:gd name="connsiteX8" fmla="*/ 33375 w 187240"/>
                    <a:gd name="connsiteY8" fmla="*/ 36137 h 187288"/>
                    <a:gd name="connsiteX9" fmla="*/ 66236 w 187240"/>
                    <a:gd name="connsiteY9" fmla="*/ 11491 h 187288"/>
                    <a:gd name="connsiteX10" fmla="*/ 100466 w 187240"/>
                    <a:gd name="connsiteY10" fmla="*/ 537 h 187288"/>
                    <a:gd name="connsiteX11" fmla="*/ 134697 w 187240"/>
                    <a:gd name="connsiteY11" fmla="*/ 3276 h 187288"/>
                    <a:gd name="connsiteX12" fmla="*/ 163450 w 187240"/>
                    <a:gd name="connsiteY12" fmla="*/ 21076 h 187288"/>
                    <a:gd name="connsiteX13" fmla="*/ 182619 w 187240"/>
                    <a:gd name="connsiteY13" fmla="*/ 49829 h 187288"/>
                    <a:gd name="connsiteX14" fmla="*/ 186727 w 187240"/>
                    <a:gd name="connsiteY14" fmla="*/ 82690 h 187288"/>
                    <a:gd name="connsiteX15" fmla="*/ 177143 w 187240"/>
                    <a:gd name="connsiteY15" fmla="*/ 118290 h 187288"/>
                    <a:gd name="connsiteX16" fmla="*/ 152496 w 187240"/>
                    <a:gd name="connsiteY16" fmla="*/ 151151 h 187288"/>
                    <a:gd name="connsiteX17" fmla="*/ 136066 w 187240"/>
                    <a:gd name="connsiteY17" fmla="*/ 134721 h 187288"/>
                    <a:gd name="connsiteX18" fmla="*/ 155235 w 187240"/>
                    <a:gd name="connsiteY18" fmla="*/ 108705 h 187288"/>
                    <a:gd name="connsiteX19" fmla="*/ 163450 w 187240"/>
                    <a:gd name="connsiteY19" fmla="*/ 81321 h 187288"/>
                    <a:gd name="connsiteX20" fmla="*/ 160712 w 187240"/>
                    <a:gd name="connsiteY20" fmla="*/ 56675 h 187288"/>
                    <a:gd name="connsiteX21" fmla="*/ 147020 w 187240"/>
                    <a:gd name="connsiteY21" fmla="*/ 36137 h 187288"/>
                    <a:gd name="connsiteX22" fmla="*/ 125112 w 187240"/>
                    <a:gd name="connsiteY22" fmla="*/ 23814 h 187288"/>
                    <a:gd name="connsiteX23" fmla="*/ 100466 w 187240"/>
                    <a:gd name="connsiteY23" fmla="*/ 22445 h 187288"/>
                    <a:gd name="connsiteX24" fmla="*/ 74451 w 187240"/>
                    <a:gd name="connsiteY24" fmla="*/ 32029 h 187288"/>
                    <a:gd name="connsiteX25" fmla="*/ 48436 w 187240"/>
                    <a:gd name="connsiteY25" fmla="*/ 52568 h 187288"/>
                    <a:gd name="connsiteX26" fmla="*/ 29267 w 187240"/>
                    <a:gd name="connsiteY26" fmla="*/ 78583 h 187288"/>
                    <a:gd name="connsiteX27" fmla="*/ 21052 w 187240"/>
                    <a:gd name="connsiteY27" fmla="*/ 105967 h 187288"/>
                    <a:gd name="connsiteX28" fmla="*/ 23790 w 187240"/>
                    <a:gd name="connsiteY28" fmla="*/ 130613 h 187288"/>
                    <a:gd name="connsiteX29" fmla="*/ 37482 w 187240"/>
                    <a:gd name="connsiteY29" fmla="*/ 151151 h 187288"/>
                    <a:gd name="connsiteX30" fmla="*/ 59390 w 187240"/>
                    <a:gd name="connsiteY30" fmla="*/ 163474 h 187288"/>
                    <a:gd name="connsiteX31" fmla="*/ 84036 w 187240"/>
                    <a:gd name="connsiteY31" fmla="*/ 164844 h 187288"/>
                    <a:gd name="connsiteX32" fmla="*/ 110051 w 187240"/>
                    <a:gd name="connsiteY32" fmla="*/ 155259 h 187288"/>
                    <a:gd name="connsiteX33" fmla="*/ 136066 w 187240"/>
                    <a:gd name="connsiteY33" fmla="*/ 134721 h 187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87240" h="187288">
                      <a:moveTo>
                        <a:pt x="152496" y="151151"/>
                      </a:moveTo>
                      <a:cubicBezTo>
                        <a:pt x="142912" y="162105"/>
                        <a:pt x="131958" y="170320"/>
                        <a:pt x="119635" y="175797"/>
                      </a:cubicBezTo>
                      <a:cubicBezTo>
                        <a:pt x="108682" y="181274"/>
                        <a:pt x="96359" y="185382"/>
                        <a:pt x="85405" y="186751"/>
                      </a:cubicBezTo>
                      <a:cubicBezTo>
                        <a:pt x="74451" y="188121"/>
                        <a:pt x="62128" y="186751"/>
                        <a:pt x="52544" y="184012"/>
                      </a:cubicBezTo>
                      <a:cubicBezTo>
                        <a:pt x="41590" y="179905"/>
                        <a:pt x="32005" y="174428"/>
                        <a:pt x="23790" y="166213"/>
                      </a:cubicBezTo>
                      <a:cubicBezTo>
                        <a:pt x="15575" y="157998"/>
                        <a:pt x="8728" y="148413"/>
                        <a:pt x="4621" y="137459"/>
                      </a:cubicBezTo>
                      <a:cubicBezTo>
                        <a:pt x="513" y="126506"/>
                        <a:pt x="-856" y="115551"/>
                        <a:pt x="513" y="104598"/>
                      </a:cubicBezTo>
                      <a:cubicBezTo>
                        <a:pt x="1882" y="93644"/>
                        <a:pt x="4621" y="81321"/>
                        <a:pt x="10098" y="68998"/>
                      </a:cubicBezTo>
                      <a:cubicBezTo>
                        <a:pt x="15575" y="56675"/>
                        <a:pt x="23790" y="45721"/>
                        <a:pt x="33375" y="36137"/>
                      </a:cubicBezTo>
                      <a:cubicBezTo>
                        <a:pt x="42959" y="25183"/>
                        <a:pt x="53913" y="16968"/>
                        <a:pt x="66236" y="11491"/>
                      </a:cubicBezTo>
                      <a:cubicBezTo>
                        <a:pt x="77189" y="6014"/>
                        <a:pt x="89513" y="1906"/>
                        <a:pt x="100466" y="537"/>
                      </a:cubicBezTo>
                      <a:cubicBezTo>
                        <a:pt x="111420" y="-832"/>
                        <a:pt x="123743" y="537"/>
                        <a:pt x="134697" y="3276"/>
                      </a:cubicBezTo>
                      <a:cubicBezTo>
                        <a:pt x="145650" y="6014"/>
                        <a:pt x="155235" y="12860"/>
                        <a:pt x="163450" y="21076"/>
                      </a:cubicBezTo>
                      <a:cubicBezTo>
                        <a:pt x="171666" y="29291"/>
                        <a:pt x="178512" y="38875"/>
                        <a:pt x="182619" y="49829"/>
                      </a:cubicBezTo>
                      <a:cubicBezTo>
                        <a:pt x="186727" y="60782"/>
                        <a:pt x="188096" y="71737"/>
                        <a:pt x="186727" y="82690"/>
                      </a:cubicBezTo>
                      <a:cubicBezTo>
                        <a:pt x="185358" y="93644"/>
                        <a:pt x="182619" y="105967"/>
                        <a:pt x="177143" y="118290"/>
                      </a:cubicBezTo>
                      <a:cubicBezTo>
                        <a:pt x="170297" y="129243"/>
                        <a:pt x="162081" y="140198"/>
                        <a:pt x="152496" y="151151"/>
                      </a:cubicBezTo>
                      <a:close/>
                      <a:moveTo>
                        <a:pt x="136066" y="134721"/>
                      </a:moveTo>
                      <a:cubicBezTo>
                        <a:pt x="144281" y="126506"/>
                        <a:pt x="151128" y="116921"/>
                        <a:pt x="155235" y="108705"/>
                      </a:cubicBezTo>
                      <a:cubicBezTo>
                        <a:pt x="159343" y="99121"/>
                        <a:pt x="162081" y="90905"/>
                        <a:pt x="163450" y="81321"/>
                      </a:cubicBezTo>
                      <a:cubicBezTo>
                        <a:pt x="164820" y="73106"/>
                        <a:pt x="163450" y="64891"/>
                        <a:pt x="160712" y="56675"/>
                      </a:cubicBezTo>
                      <a:cubicBezTo>
                        <a:pt x="157974" y="48460"/>
                        <a:pt x="153866" y="41614"/>
                        <a:pt x="147020" y="36137"/>
                      </a:cubicBezTo>
                      <a:cubicBezTo>
                        <a:pt x="140174" y="29291"/>
                        <a:pt x="133327" y="25183"/>
                        <a:pt x="125112" y="23814"/>
                      </a:cubicBezTo>
                      <a:cubicBezTo>
                        <a:pt x="116897" y="21076"/>
                        <a:pt x="108682" y="21076"/>
                        <a:pt x="100466" y="22445"/>
                      </a:cubicBezTo>
                      <a:cubicBezTo>
                        <a:pt x="92251" y="23814"/>
                        <a:pt x="82667" y="26552"/>
                        <a:pt x="74451" y="32029"/>
                      </a:cubicBezTo>
                      <a:cubicBezTo>
                        <a:pt x="66236" y="37506"/>
                        <a:pt x="56651" y="44353"/>
                        <a:pt x="48436" y="52568"/>
                      </a:cubicBezTo>
                      <a:cubicBezTo>
                        <a:pt x="40221" y="60782"/>
                        <a:pt x="33375" y="70367"/>
                        <a:pt x="29267" y="78583"/>
                      </a:cubicBezTo>
                      <a:cubicBezTo>
                        <a:pt x="25159" y="88167"/>
                        <a:pt x="22421" y="96383"/>
                        <a:pt x="21052" y="105967"/>
                      </a:cubicBezTo>
                      <a:cubicBezTo>
                        <a:pt x="19682" y="114182"/>
                        <a:pt x="21052" y="122397"/>
                        <a:pt x="23790" y="130613"/>
                      </a:cubicBezTo>
                      <a:cubicBezTo>
                        <a:pt x="26529" y="138828"/>
                        <a:pt x="30636" y="145674"/>
                        <a:pt x="37482" y="151151"/>
                      </a:cubicBezTo>
                      <a:cubicBezTo>
                        <a:pt x="44328" y="156628"/>
                        <a:pt x="51174" y="162105"/>
                        <a:pt x="59390" y="163474"/>
                      </a:cubicBezTo>
                      <a:cubicBezTo>
                        <a:pt x="67605" y="166213"/>
                        <a:pt x="75821" y="166213"/>
                        <a:pt x="84036" y="164844"/>
                      </a:cubicBezTo>
                      <a:cubicBezTo>
                        <a:pt x="92251" y="163474"/>
                        <a:pt x="101836" y="160736"/>
                        <a:pt x="110051" y="155259"/>
                      </a:cubicBezTo>
                      <a:cubicBezTo>
                        <a:pt x="119635" y="149782"/>
                        <a:pt x="127851" y="142936"/>
                        <a:pt x="136066" y="13472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69" name="Freeform: Shape 196">
                  <a:extLst>
                    <a:ext uri="{FF2B5EF4-FFF2-40B4-BE49-F238E27FC236}">
                      <a16:creationId xmlns:a16="http://schemas.microsoft.com/office/drawing/2014/main" id="{3864D7E7-1FFE-609A-1476-9EDBE02B39B1}"/>
                    </a:ext>
                  </a:extLst>
                </p:cNvPr>
                <p:cNvSpPr/>
                <p:nvPr/>
              </p:nvSpPr>
              <p:spPr>
                <a:xfrm>
                  <a:off x="6780907" y="9577685"/>
                  <a:ext cx="213598" cy="184844"/>
                </a:xfrm>
                <a:custGeom>
                  <a:avLst/>
                  <a:gdLst>
                    <a:gd name="connsiteX0" fmla="*/ 45184 w 213598"/>
                    <a:gd name="connsiteY0" fmla="*/ 171152 h 184844"/>
                    <a:gd name="connsiteX1" fmla="*/ 83522 w 213598"/>
                    <a:gd name="connsiteY1" fmla="*/ 125968 h 184844"/>
                    <a:gd name="connsiteX2" fmla="*/ 0 w 213598"/>
                    <a:gd name="connsiteY2" fmla="*/ 53400 h 184844"/>
                    <a:gd name="connsiteX3" fmla="*/ 13692 w 213598"/>
                    <a:gd name="connsiteY3" fmla="*/ 38338 h 184844"/>
                    <a:gd name="connsiteX4" fmla="*/ 202644 w 213598"/>
                    <a:gd name="connsiteY4" fmla="*/ 0 h 184844"/>
                    <a:gd name="connsiteX5" fmla="*/ 213598 w 213598"/>
                    <a:gd name="connsiteY5" fmla="*/ 9585 h 184844"/>
                    <a:gd name="connsiteX6" fmla="*/ 115014 w 213598"/>
                    <a:gd name="connsiteY6" fmla="*/ 124599 h 184844"/>
                    <a:gd name="connsiteX7" fmla="*/ 136922 w 213598"/>
                    <a:gd name="connsiteY7" fmla="*/ 143768 h 184844"/>
                    <a:gd name="connsiteX8" fmla="*/ 123230 w 213598"/>
                    <a:gd name="connsiteY8" fmla="*/ 158829 h 184844"/>
                    <a:gd name="connsiteX9" fmla="*/ 101322 w 213598"/>
                    <a:gd name="connsiteY9" fmla="*/ 139660 h 184844"/>
                    <a:gd name="connsiteX10" fmla="*/ 62984 w 213598"/>
                    <a:gd name="connsiteY10" fmla="*/ 184845 h 184844"/>
                    <a:gd name="connsiteX11" fmla="*/ 45184 w 213598"/>
                    <a:gd name="connsiteY11" fmla="*/ 171152 h 184844"/>
                    <a:gd name="connsiteX12" fmla="*/ 31492 w 213598"/>
                    <a:gd name="connsiteY12" fmla="*/ 54769 h 184844"/>
                    <a:gd name="connsiteX13" fmla="*/ 98584 w 213598"/>
                    <a:gd name="connsiteY13" fmla="*/ 112276 h 184844"/>
                    <a:gd name="connsiteX14" fmla="*/ 175260 w 213598"/>
                    <a:gd name="connsiteY14" fmla="*/ 24646 h 184844"/>
                    <a:gd name="connsiteX15" fmla="*/ 31492 w 213598"/>
                    <a:gd name="connsiteY15" fmla="*/ 54769 h 18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3598" h="184844">
                      <a:moveTo>
                        <a:pt x="45184" y="171152"/>
                      </a:moveTo>
                      <a:lnTo>
                        <a:pt x="83522" y="125968"/>
                      </a:lnTo>
                      <a:lnTo>
                        <a:pt x="0" y="53400"/>
                      </a:lnTo>
                      <a:lnTo>
                        <a:pt x="13692" y="38338"/>
                      </a:lnTo>
                      <a:lnTo>
                        <a:pt x="202644" y="0"/>
                      </a:lnTo>
                      <a:lnTo>
                        <a:pt x="213598" y="9585"/>
                      </a:lnTo>
                      <a:lnTo>
                        <a:pt x="115014" y="124599"/>
                      </a:lnTo>
                      <a:lnTo>
                        <a:pt x="136922" y="143768"/>
                      </a:lnTo>
                      <a:lnTo>
                        <a:pt x="123230" y="158829"/>
                      </a:lnTo>
                      <a:lnTo>
                        <a:pt x="101322" y="139660"/>
                      </a:lnTo>
                      <a:lnTo>
                        <a:pt x="62984" y="184845"/>
                      </a:lnTo>
                      <a:lnTo>
                        <a:pt x="45184" y="171152"/>
                      </a:lnTo>
                      <a:close/>
                      <a:moveTo>
                        <a:pt x="31492" y="54769"/>
                      </a:moveTo>
                      <a:lnTo>
                        <a:pt x="98584" y="112276"/>
                      </a:lnTo>
                      <a:lnTo>
                        <a:pt x="175260" y="24646"/>
                      </a:lnTo>
                      <a:lnTo>
                        <a:pt x="31492" y="547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</p:grpSp>
          <p:sp>
            <p:nvSpPr>
              <p:cNvPr id="28" name="Freeform: Shape 197">
                <a:extLst>
                  <a:ext uri="{FF2B5EF4-FFF2-40B4-BE49-F238E27FC236}">
                    <a16:creationId xmlns:a16="http://schemas.microsoft.com/office/drawing/2014/main" id="{50D715B9-0806-8540-E1E8-AF82880AE0D7}"/>
                  </a:ext>
                </a:extLst>
              </p:cNvPr>
              <p:cNvSpPr/>
              <p:nvPr/>
            </p:nvSpPr>
            <p:spPr>
              <a:xfrm>
                <a:off x="8341816" y="5622012"/>
                <a:ext cx="2094904" cy="2094904"/>
              </a:xfrm>
              <a:custGeom>
                <a:avLst/>
                <a:gdLst>
                  <a:gd name="connsiteX0" fmla="*/ 2094905 w 2094904"/>
                  <a:gd name="connsiteY0" fmla="*/ 1047452 h 2094904"/>
                  <a:gd name="connsiteX1" fmla="*/ 1047452 w 2094904"/>
                  <a:gd name="connsiteY1" fmla="*/ 2094904 h 2094904"/>
                  <a:gd name="connsiteX2" fmla="*/ 0 w 2094904"/>
                  <a:gd name="connsiteY2" fmla="*/ 1047452 h 2094904"/>
                  <a:gd name="connsiteX3" fmla="*/ 1047452 w 2094904"/>
                  <a:gd name="connsiteY3" fmla="*/ 0 h 2094904"/>
                  <a:gd name="connsiteX4" fmla="*/ 2094905 w 2094904"/>
                  <a:gd name="connsiteY4" fmla="*/ 1047452 h 2094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4904" h="2094904">
                    <a:moveTo>
                      <a:pt x="2094905" y="1047452"/>
                    </a:moveTo>
                    <a:cubicBezTo>
                      <a:pt x="2094905" y="1625945"/>
                      <a:pt x="1625944" y="2094904"/>
                      <a:pt x="1047452" y="2094904"/>
                    </a:cubicBezTo>
                    <a:cubicBezTo>
                      <a:pt x="468961" y="2094904"/>
                      <a:pt x="0" y="1625944"/>
                      <a:pt x="0" y="1047452"/>
                    </a:cubicBezTo>
                    <a:cubicBezTo>
                      <a:pt x="0" y="468960"/>
                      <a:pt x="468961" y="0"/>
                      <a:pt x="1047452" y="0"/>
                    </a:cubicBezTo>
                    <a:cubicBezTo>
                      <a:pt x="1625944" y="0"/>
                      <a:pt x="2094905" y="468960"/>
                      <a:pt x="2094905" y="1047452"/>
                    </a:cubicBezTo>
                    <a:close/>
                  </a:path>
                </a:pathLst>
              </a:custGeom>
              <a:solidFill>
                <a:srgbClr val="E0E0E0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sp>
            <p:nvSpPr>
              <p:cNvPr id="29" name="Freeform: Shape 198">
                <a:extLst>
                  <a:ext uri="{FF2B5EF4-FFF2-40B4-BE49-F238E27FC236}">
                    <a16:creationId xmlns:a16="http://schemas.microsoft.com/office/drawing/2014/main" id="{234AAA0A-2DA0-2E35-D3BC-61F886DEDAAE}"/>
                  </a:ext>
                </a:extLst>
              </p:cNvPr>
              <p:cNvSpPr/>
              <p:nvPr/>
            </p:nvSpPr>
            <p:spPr>
              <a:xfrm>
                <a:off x="8536245" y="5816441"/>
                <a:ext cx="1706046" cy="1706046"/>
              </a:xfrm>
              <a:custGeom>
                <a:avLst/>
                <a:gdLst>
                  <a:gd name="connsiteX0" fmla="*/ 1706046 w 1706046"/>
                  <a:gd name="connsiteY0" fmla="*/ 853023 h 1706046"/>
                  <a:gd name="connsiteX1" fmla="*/ 853023 w 1706046"/>
                  <a:gd name="connsiteY1" fmla="*/ 1706047 h 1706046"/>
                  <a:gd name="connsiteX2" fmla="*/ 0 w 1706046"/>
                  <a:gd name="connsiteY2" fmla="*/ 853024 h 1706046"/>
                  <a:gd name="connsiteX3" fmla="*/ 853023 w 1706046"/>
                  <a:gd name="connsiteY3" fmla="*/ 1 h 1706046"/>
                  <a:gd name="connsiteX4" fmla="*/ 1706046 w 1706046"/>
                  <a:gd name="connsiteY4" fmla="*/ 853023 h 170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6046" h="1706046">
                    <a:moveTo>
                      <a:pt x="1706046" y="853023"/>
                    </a:moveTo>
                    <a:cubicBezTo>
                      <a:pt x="1706046" y="1324135"/>
                      <a:pt x="1324135" y="1706047"/>
                      <a:pt x="853023" y="1706047"/>
                    </a:cubicBezTo>
                    <a:cubicBezTo>
                      <a:pt x="381911" y="1706047"/>
                      <a:pt x="0" y="1324136"/>
                      <a:pt x="0" y="853024"/>
                    </a:cubicBezTo>
                    <a:cubicBezTo>
                      <a:pt x="0" y="381912"/>
                      <a:pt x="381911" y="1"/>
                      <a:pt x="853023" y="1"/>
                    </a:cubicBezTo>
                    <a:cubicBezTo>
                      <a:pt x="1324135" y="1"/>
                      <a:pt x="1706046" y="381912"/>
                      <a:pt x="1706046" y="8530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>
                  <a:solidFill>
                    <a:srgbClr val="272E3A"/>
                  </a:solidFill>
                  <a:latin typeface="Montserrat Light"/>
                </a:endParaRPr>
              </a:p>
            </p:txBody>
          </p:sp>
          <p:grpSp>
            <p:nvGrpSpPr>
              <p:cNvPr id="30" name="Graphic 3">
                <a:extLst>
                  <a:ext uri="{FF2B5EF4-FFF2-40B4-BE49-F238E27FC236}">
                    <a16:creationId xmlns:a16="http://schemas.microsoft.com/office/drawing/2014/main" id="{0FDD4533-C6D2-37B1-E4A0-CFC8984B36D0}"/>
                  </a:ext>
                </a:extLst>
              </p:cNvPr>
              <p:cNvGrpSpPr/>
              <p:nvPr/>
            </p:nvGrpSpPr>
            <p:grpSpPr>
              <a:xfrm>
                <a:off x="8878672" y="6223394"/>
                <a:ext cx="1007499" cy="855686"/>
                <a:chOff x="8878672" y="6223394"/>
                <a:chExt cx="1007499" cy="855686"/>
              </a:xfrm>
              <a:solidFill>
                <a:srgbClr val="000000"/>
              </a:solidFill>
            </p:grpSpPr>
            <p:grpSp>
              <p:nvGrpSpPr>
                <p:cNvPr id="31" name="Graphic 3">
                  <a:extLst>
                    <a:ext uri="{FF2B5EF4-FFF2-40B4-BE49-F238E27FC236}">
                      <a16:creationId xmlns:a16="http://schemas.microsoft.com/office/drawing/2014/main" id="{09726DB0-A92D-9AC3-F10D-DF51542EA5C5}"/>
                    </a:ext>
                  </a:extLst>
                </p:cNvPr>
                <p:cNvGrpSpPr/>
                <p:nvPr/>
              </p:nvGrpSpPr>
              <p:grpSpPr>
                <a:xfrm>
                  <a:off x="8992025" y="6259451"/>
                  <a:ext cx="253047" cy="367721"/>
                  <a:chOff x="8992025" y="6259451"/>
                  <a:chExt cx="253047" cy="367721"/>
                </a:xfrm>
                <a:solidFill>
                  <a:srgbClr val="000000"/>
                </a:solidFill>
              </p:grpSpPr>
              <p:sp>
                <p:nvSpPr>
                  <p:cNvPr id="60" name="Freeform: Shape 201">
                    <a:extLst>
                      <a:ext uri="{FF2B5EF4-FFF2-40B4-BE49-F238E27FC236}">
                        <a16:creationId xmlns:a16="http://schemas.microsoft.com/office/drawing/2014/main" id="{EAFC5161-959E-3939-A0CA-0331BB9B45A3}"/>
                      </a:ext>
                    </a:extLst>
                  </p:cNvPr>
                  <p:cNvSpPr/>
                  <p:nvPr/>
                </p:nvSpPr>
                <p:spPr>
                  <a:xfrm rot="-617307">
                    <a:off x="9020652" y="6274217"/>
                    <a:ext cx="195794" cy="338189"/>
                  </a:xfrm>
                  <a:custGeom>
                    <a:avLst/>
                    <a:gdLst>
                      <a:gd name="connsiteX0" fmla="*/ 0 w 195794"/>
                      <a:gd name="connsiteY0" fmla="*/ 0 h 338189"/>
                      <a:gd name="connsiteX1" fmla="*/ 195794 w 195794"/>
                      <a:gd name="connsiteY1" fmla="*/ 0 h 338189"/>
                      <a:gd name="connsiteX2" fmla="*/ 195794 w 195794"/>
                      <a:gd name="connsiteY2" fmla="*/ 338190 h 338189"/>
                      <a:gd name="connsiteX3" fmla="*/ 0 w 195794"/>
                      <a:gd name="connsiteY3" fmla="*/ 338190 h 338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794" h="338189">
                        <a:moveTo>
                          <a:pt x="0" y="0"/>
                        </a:moveTo>
                        <a:lnTo>
                          <a:pt x="195794" y="0"/>
                        </a:lnTo>
                        <a:lnTo>
                          <a:pt x="195794" y="338190"/>
                        </a:lnTo>
                        <a:lnTo>
                          <a:pt x="0" y="338190"/>
                        </a:lnTo>
                        <a:close/>
                      </a:path>
                    </a:pathLst>
                  </a:custGeom>
                  <a:solidFill>
                    <a:srgbClr val="628903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61" name="Freeform: Shape 202">
                    <a:extLst>
                      <a:ext uri="{FF2B5EF4-FFF2-40B4-BE49-F238E27FC236}">
                        <a16:creationId xmlns:a16="http://schemas.microsoft.com/office/drawing/2014/main" id="{17FFB12A-953C-1C7A-DAD0-ACE04C70C7D4}"/>
                      </a:ext>
                    </a:extLst>
                  </p:cNvPr>
                  <p:cNvSpPr/>
                  <p:nvPr/>
                </p:nvSpPr>
                <p:spPr>
                  <a:xfrm>
                    <a:off x="9062923" y="6397160"/>
                    <a:ext cx="114610" cy="88658"/>
                  </a:xfrm>
                  <a:custGeom>
                    <a:avLst/>
                    <a:gdLst>
                      <a:gd name="connsiteX0" fmla="*/ 64825 w 114610"/>
                      <a:gd name="connsiteY0" fmla="*/ 87460 h 88658"/>
                      <a:gd name="connsiteX1" fmla="*/ 471 w 114610"/>
                      <a:gd name="connsiteY1" fmla="*/ 54599 h 88658"/>
                      <a:gd name="connsiteX2" fmla="*/ 49763 w 114610"/>
                      <a:gd name="connsiteY2" fmla="*/ 1199 h 88658"/>
                      <a:gd name="connsiteX3" fmla="*/ 114116 w 114610"/>
                      <a:gd name="connsiteY3" fmla="*/ 34060 h 88658"/>
                      <a:gd name="connsiteX4" fmla="*/ 64825 w 114610"/>
                      <a:gd name="connsiteY4" fmla="*/ 87460 h 88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610" h="88658">
                        <a:moveTo>
                          <a:pt x="64825" y="87460"/>
                        </a:moveTo>
                        <a:cubicBezTo>
                          <a:pt x="33332" y="92937"/>
                          <a:pt x="4579" y="79244"/>
                          <a:pt x="471" y="54599"/>
                        </a:cubicBezTo>
                        <a:cubicBezTo>
                          <a:pt x="-3636" y="29952"/>
                          <a:pt x="19640" y="6676"/>
                          <a:pt x="49763" y="1199"/>
                        </a:cubicBezTo>
                        <a:cubicBezTo>
                          <a:pt x="81255" y="-4278"/>
                          <a:pt x="110009" y="9414"/>
                          <a:pt x="114116" y="34060"/>
                        </a:cubicBezTo>
                        <a:cubicBezTo>
                          <a:pt x="118224" y="58706"/>
                          <a:pt x="96316" y="81983"/>
                          <a:pt x="64825" y="87460"/>
                        </a:cubicBez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62" name="Freeform: Shape 203">
                    <a:extLst>
                      <a:ext uri="{FF2B5EF4-FFF2-40B4-BE49-F238E27FC236}">
                        <a16:creationId xmlns:a16="http://schemas.microsoft.com/office/drawing/2014/main" id="{356A180F-57CD-C482-406C-F3AA9451BA3A}"/>
                      </a:ext>
                    </a:extLst>
                  </p:cNvPr>
                  <p:cNvSpPr/>
                  <p:nvPr/>
                </p:nvSpPr>
                <p:spPr>
                  <a:xfrm>
                    <a:off x="9016841" y="6283344"/>
                    <a:ext cx="205382" cy="317658"/>
                  </a:xfrm>
                  <a:custGeom>
                    <a:avLst/>
                    <a:gdLst>
                      <a:gd name="connsiteX0" fmla="*/ 205383 w 205382"/>
                      <a:gd name="connsiteY0" fmla="*/ 260152 h 317658"/>
                      <a:gd name="connsiteX1" fmla="*/ 162937 w 205382"/>
                      <a:gd name="connsiteY1" fmla="*/ 28754 h 317658"/>
                      <a:gd name="connsiteX2" fmla="*/ 121861 w 205382"/>
                      <a:gd name="connsiteY2" fmla="*/ 0 h 317658"/>
                      <a:gd name="connsiteX3" fmla="*/ 28754 w 205382"/>
                      <a:gd name="connsiteY3" fmla="*/ 16431 h 317658"/>
                      <a:gd name="connsiteX4" fmla="*/ 0 w 205382"/>
                      <a:gd name="connsiteY4" fmla="*/ 57507 h 317658"/>
                      <a:gd name="connsiteX5" fmla="*/ 42446 w 205382"/>
                      <a:gd name="connsiteY5" fmla="*/ 288905 h 317658"/>
                      <a:gd name="connsiteX6" fmla="*/ 83523 w 205382"/>
                      <a:gd name="connsiteY6" fmla="*/ 317659 h 317658"/>
                      <a:gd name="connsiteX7" fmla="*/ 176630 w 205382"/>
                      <a:gd name="connsiteY7" fmla="*/ 301228 h 317658"/>
                      <a:gd name="connsiteX8" fmla="*/ 205383 w 205382"/>
                      <a:gd name="connsiteY8" fmla="*/ 260152 h 317658"/>
                      <a:gd name="connsiteX9" fmla="*/ 90369 w 205382"/>
                      <a:gd name="connsiteY9" fmla="*/ 306705 h 317658"/>
                      <a:gd name="connsiteX10" fmla="*/ 50661 w 205382"/>
                      <a:gd name="connsiteY10" fmla="*/ 279321 h 317658"/>
                      <a:gd name="connsiteX11" fmla="*/ 12323 w 205382"/>
                      <a:gd name="connsiteY11" fmla="*/ 64353 h 317658"/>
                      <a:gd name="connsiteX12" fmla="*/ 39708 w 205382"/>
                      <a:gd name="connsiteY12" fmla="*/ 24646 h 317658"/>
                      <a:gd name="connsiteX13" fmla="*/ 116384 w 205382"/>
                      <a:gd name="connsiteY13" fmla="*/ 10954 h 317658"/>
                      <a:gd name="connsiteX14" fmla="*/ 156091 w 205382"/>
                      <a:gd name="connsiteY14" fmla="*/ 38338 h 317658"/>
                      <a:gd name="connsiteX15" fmla="*/ 194429 w 205382"/>
                      <a:gd name="connsiteY15" fmla="*/ 253305 h 317658"/>
                      <a:gd name="connsiteX16" fmla="*/ 167045 w 205382"/>
                      <a:gd name="connsiteY16" fmla="*/ 293013 h 317658"/>
                      <a:gd name="connsiteX17" fmla="*/ 90369 w 205382"/>
                      <a:gd name="connsiteY17" fmla="*/ 306705 h 317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05382" h="317658">
                        <a:moveTo>
                          <a:pt x="205383" y="260152"/>
                        </a:moveTo>
                        <a:lnTo>
                          <a:pt x="162937" y="28754"/>
                        </a:lnTo>
                        <a:cubicBezTo>
                          <a:pt x="143768" y="32861"/>
                          <a:pt x="124599" y="19169"/>
                          <a:pt x="121861" y="0"/>
                        </a:cubicBezTo>
                        <a:lnTo>
                          <a:pt x="28754" y="16431"/>
                        </a:lnTo>
                        <a:cubicBezTo>
                          <a:pt x="32862" y="35600"/>
                          <a:pt x="19169" y="54769"/>
                          <a:pt x="0" y="57507"/>
                        </a:cubicBezTo>
                        <a:lnTo>
                          <a:pt x="42446" y="288905"/>
                        </a:lnTo>
                        <a:cubicBezTo>
                          <a:pt x="61615" y="284798"/>
                          <a:pt x="80784" y="298490"/>
                          <a:pt x="83523" y="317659"/>
                        </a:cubicBezTo>
                        <a:lnTo>
                          <a:pt x="176630" y="301228"/>
                        </a:lnTo>
                        <a:cubicBezTo>
                          <a:pt x="172522" y="282059"/>
                          <a:pt x="186214" y="262890"/>
                          <a:pt x="205383" y="260152"/>
                        </a:cubicBezTo>
                        <a:close/>
                        <a:moveTo>
                          <a:pt x="90369" y="306705"/>
                        </a:moveTo>
                        <a:cubicBezTo>
                          <a:pt x="83523" y="290275"/>
                          <a:pt x="68461" y="279321"/>
                          <a:pt x="50661" y="279321"/>
                        </a:cubicBezTo>
                        <a:lnTo>
                          <a:pt x="12323" y="64353"/>
                        </a:lnTo>
                        <a:cubicBezTo>
                          <a:pt x="28754" y="57507"/>
                          <a:pt x="39708" y="42446"/>
                          <a:pt x="39708" y="24646"/>
                        </a:cubicBezTo>
                        <a:lnTo>
                          <a:pt x="116384" y="10954"/>
                        </a:lnTo>
                        <a:cubicBezTo>
                          <a:pt x="123230" y="27384"/>
                          <a:pt x="138292" y="38338"/>
                          <a:pt x="156091" y="38338"/>
                        </a:cubicBezTo>
                        <a:lnTo>
                          <a:pt x="194429" y="253305"/>
                        </a:lnTo>
                        <a:cubicBezTo>
                          <a:pt x="177998" y="260152"/>
                          <a:pt x="167045" y="275213"/>
                          <a:pt x="167045" y="293013"/>
                        </a:cubicBezTo>
                        <a:lnTo>
                          <a:pt x="90369" y="306705"/>
                        </a:ln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63" name="Freeform: Shape 204">
                    <a:extLst>
                      <a:ext uri="{FF2B5EF4-FFF2-40B4-BE49-F238E27FC236}">
                        <a16:creationId xmlns:a16="http://schemas.microsoft.com/office/drawing/2014/main" id="{A5E38D9A-919A-76D7-2203-3405FD0645D9}"/>
                      </a:ext>
                    </a:extLst>
                  </p:cNvPr>
                  <p:cNvSpPr/>
                  <p:nvPr/>
                </p:nvSpPr>
                <p:spPr>
                  <a:xfrm>
                    <a:off x="9083933" y="6418687"/>
                    <a:ext cx="75307" cy="42865"/>
                  </a:xfrm>
                  <a:custGeom>
                    <a:avLst/>
                    <a:gdLst>
                      <a:gd name="connsiteX0" fmla="*/ 68461 w 75307"/>
                      <a:gd name="connsiteY0" fmla="*/ 12533 h 42865"/>
                      <a:gd name="connsiteX1" fmla="*/ 47923 w 75307"/>
                      <a:gd name="connsiteY1" fmla="*/ 210 h 42865"/>
                      <a:gd name="connsiteX2" fmla="*/ 32861 w 75307"/>
                      <a:gd name="connsiteY2" fmla="*/ 22117 h 42865"/>
                      <a:gd name="connsiteX3" fmla="*/ 32861 w 75307"/>
                      <a:gd name="connsiteY3" fmla="*/ 23486 h 42865"/>
                      <a:gd name="connsiteX4" fmla="*/ 24646 w 75307"/>
                      <a:gd name="connsiteY4" fmla="*/ 35809 h 42865"/>
                      <a:gd name="connsiteX5" fmla="*/ 12322 w 75307"/>
                      <a:gd name="connsiteY5" fmla="*/ 24856 h 42865"/>
                      <a:gd name="connsiteX6" fmla="*/ 12322 w 75307"/>
                      <a:gd name="connsiteY6" fmla="*/ 24856 h 42865"/>
                      <a:gd name="connsiteX7" fmla="*/ 15061 w 75307"/>
                      <a:gd name="connsiteY7" fmla="*/ 12533 h 42865"/>
                      <a:gd name="connsiteX8" fmla="*/ 8215 w 75307"/>
                      <a:gd name="connsiteY8" fmla="*/ 7056 h 42865"/>
                      <a:gd name="connsiteX9" fmla="*/ 2739 w 75307"/>
                      <a:gd name="connsiteY9" fmla="*/ 23486 h 42865"/>
                      <a:gd name="connsiteX10" fmla="*/ 0 w 75307"/>
                      <a:gd name="connsiteY10" fmla="*/ 23486 h 42865"/>
                      <a:gd name="connsiteX11" fmla="*/ 0 w 75307"/>
                      <a:gd name="connsiteY11" fmla="*/ 26225 h 42865"/>
                      <a:gd name="connsiteX12" fmla="*/ 1369 w 75307"/>
                      <a:gd name="connsiteY12" fmla="*/ 31702 h 42865"/>
                      <a:gd name="connsiteX13" fmla="*/ 5476 w 75307"/>
                      <a:gd name="connsiteY13" fmla="*/ 30333 h 42865"/>
                      <a:gd name="connsiteX14" fmla="*/ 26015 w 75307"/>
                      <a:gd name="connsiteY14" fmla="*/ 42655 h 42865"/>
                      <a:gd name="connsiteX15" fmla="*/ 41077 w 75307"/>
                      <a:gd name="connsiteY15" fmla="*/ 19379 h 42865"/>
                      <a:gd name="connsiteX16" fmla="*/ 41077 w 75307"/>
                      <a:gd name="connsiteY16" fmla="*/ 18010 h 42865"/>
                      <a:gd name="connsiteX17" fmla="*/ 49292 w 75307"/>
                      <a:gd name="connsiteY17" fmla="*/ 7056 h 42865"/>
                      <a:gd name="connsiteX18" fmla="*/ 61615 w 75307"/>
                      <a:gd name="connsiteY18" fmla="*/ 13902 h 42865"/>
                      <a:gd name="connsiteX19" fmla="*/ 62984 w 75307"/>
                      <a:gd name="connsiteY19" fmla="*/ 18010 h 42865"/>
                      <a:gd name="connsiteX20" fmla="*/ 60245 w 75307"/>
                      <a:gd name="connsiteY20" fmla="*/ 30333 h 42865"/>
                      <a:gd name="connsiteX21" fmla="*/ 67091 w 75307"/>
                      <a:gd name="connsiteY21" fmla="*/ 35809 h 42865"/>
                      <a:gd name="connsiteX22" fmla="*/ 72568 w 75307"/>
                      <a:gd name="connsiteY22" fmla="*/ 19379 h 42865"/>
                      <a:gd name="connsiteX23" fmla="*/ 75307 w 75307"/>
                      <a:gd name="connsiteY23" fmla="*/ 19379 h 42865"/>
                      <a:gd name="connsiteX24" fmla="*/ 73937 w 75307"/>
                      <a:gd name="connsiteY24" fmla="*/ 13902 h 42865"/>
                      <a:gd name="connsiteX25" fmla="*/ 73937 w 75307"/>
                      <a:gd name="connsiteY25" fmla="*/ 11164 h 42865"/>
                      <a:gd name="connsiteX26" fmla="*/ 68461 w 75307"/>
                      <a:gd name="connsiteY26" fmla="*/ 12533 h 42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307" h="42865">
                        <a:moveTo>
                          <a:pt x="68461" y="12533"/>
                        </a:moveTo>
                        <a:cubicBezTo>
                          <a:pt x="64353" y="4318"/>
                          <a:pt x="56138" y="-1159"/>
                          <a:pt x="47923" y="210"/>
                        </a:cubicBezTo>
                        <a:cubicBezTo>
                          <a:pt x="38338" y="1579"/>
                          <a:pt x="31492" y="11164"/>
                          <a:pt x="32861" y="22117"/>
                        </a:cubicBezTo>
                        <a:cubicBezTo>
                          <a:pt x="32861" y="22117"/>
                          <a:pt x="32861" y="23486"/>
                          <a:pt x="32861" y="23486"/>
                        </a:cubicBezTo>
                        <a:cubicBezTo>
                          <a:pt x="32861" y="30333"/>
                          <a:pt x="30123" y="34440"/>
                          <a:pt x="24646" y="35809"/>
                        </a:cubicBezTo>
                        <a:cubicBezTo>
                          <a:pt x="19169" y="37179"/>
                          <a:pt x="13692" y="31702"/>
                          <a:pt x="12322" y="24856"/>
                        </a:cubicBezTo>
                        <a:cubicBezTo>
                          <a:pt x="12322" y="24856"/>
                          <a:pt x="12322" y="24856"/>
                          <a:pt x="12322" y="24856"/>
                        </a:cubicBezTo>
                        <a:cubicBezTo>
                          <a:pt x="10954" y="20748"/>
                          <a:pt x="12322" y="15271"/>
                          <a:pt x="15061" y="12533"/>
                        </a:cubicBezTo>
                        <a:lnTo>
                          <a:pt x="8215" y="7056"/>
                        </a:lnTo>
                        <a:cubicBezTo>
                          <a:pt x="4107" y="11164"/>
                          <a:pt x="2739" y="16640"/>
                          <a:pt x="2739" y="23486"/>
                        </a:cubicBezTo>
                        <a:lnTo>
                          <a:pt x="0" y="23486"/>
                        </a:lnTo>
                        <a:lnTo>
                          <a:pt x="0" y="26225"/>
                        </a:lnTo>
                        <a:lnTo>
                          <a:pt x="1369" y="31702"/>
                        </a:lnTo>
                        <a:lnTo>
                          <a:pt x="5476" y="30333"/>
                        </a:lnTo>
                        <a:cubicBezTo>
                          <a:pt x="9585" y="38548"/>
                          <a:pt x="17800" y="44025"/>
                          <a:pt x="26015" y="42655"/>
                        </a:cubicBezTo>
                        <a:cubicBezTo>
                          <a:pt x="35599" y="41286"/>
                          <a:pt x="42445" y="30333"/>
                          <a:pt x="41077" y="19379"/>
                        </a:cubicBezTo>
                        <a:cubicBezTo>
                          <a:pt x="41077" y="19379"/>
                          <a:pt x="41077" y="18010"/>
                          <a:pt x="41077" y="18010"/>
                        </a:cubicBezTo>
                        <a:cubicBezTo>
                          <a:pt x="41077" y="12533"/>
                          <a:pt x="45184" y="8425"/>
                          <a:pt x="49292" y="7056"/>
                        </a:cubicBezTo>
                        <a:cubicBezTo>
                          <a:pt x="53399" y="5687"/>
                          <a:pt x="58876" y="9794"/>
                          <a:pt x="61615" y="13902"/>
                        </a:cubicBezTo>
                        <a:cubicBezTo>
                          <a:pt x="61615" y="15271"/>
                          <a:pt x="62984" y="16640"/>
                          <a:pt x="62984" y="18010"/>
                        </a:cubicBezTo>
                        <a:cubicBezTo>
                          <a:pt x="64353" y="22117"/>
                          <a:pt x="62984" y="27594"/>
                          <a:pt x="60245" y="30333"/>
                        </a:cubicBezTo>
                        <a:lnTo>
                          <a:pt x="67091" y="35809"/>
                        </a:lnTo>
                        <a:cubicBezTo>
                          <a:pt x="71200" y="31702"/>
                          <a:pt x="72568" y="26225"/>
                          <a:pt x="72568" y="19379"/>
                        </a:cubicBezTo>
                        <a:lnTo>
                          <a:pt x="75307" y="19379"/>
                        </a:lnTo>
                        <a:lnTo>
                          <a:pt x="73937" y="13902"/>
                        </a:lnTo>
                        <a:lnTo>
                          <a:pt x="73937" y="11164"/>
                        </a:lnTo>
                        <a:lnTo>
                          <a:pt x="68461" y="12533"/>
                        </a:lnTo>
                        <a:close/>
                      </a:path>
                    </a:pathLst>
                  </a:custGeom>
                  <a:solidFill>
                    <a:srgbClr val="5C9305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</p:grpSp>
            <p:grpSp>
              <p:nvGrpSpPr>
                <p:cNvPr id="32" name="Graphic 3">
                  <a:extLst>
                    <a:ext uri="{FF2B5EF4-FFF2-40B4-BE49-F238E27FC236}">
                      <a16:creationId xmlns:a16="http://schemas.microsoft.com/office/drawing/2014/main" id="{08FBED5F-6610-B61C-6C10-B5C808C5C31D}"/>
                    </a:ext>
                  </a:extLst>
                </p:cNvPr>
                <p:cNvGrpSpPr/>
                <p:nvPr/>
              </p:nvGrpSpPr>
              <p:grpSpPr>
                <a:xfrm>
                  <a:off x="9132779" y="6244275"/>
                  <a:ext cx="209484" cy="345941"/>
                  <a:chOff x="9132779" y="6244275"/>
                  <a:chExt cx="209484" cy="345941"/>
                </a:xfrm>
                <a:solidFill>
                  <a:srgbClr val="000000"/>
                </a:solidFill>
              </p:grpSpPr>
              <p:sp>
                <p:nvSpPr>
                  <p:cNvPr id="56" name="Freeform: Shape 206">
                    <a:extLst>
                      <a:ext uri="{FF2B5EF4-FFF2-40B4-BE49-F238E27FC236}">
                        <a16:creationId xmlns:a16="http://schemas.microsoft.com/office/drawing/2014/main" id="{6EFF59F2-DFB7-9CF7-6240-F74A0D7B914E}"/>
                      </a:ext>
                    </a:extLst>
                  </p:cNvPr>
                  <p:cNvSpPr/>
                  <p:nvPr/>
                </p:nvSpPr>
                <p:spPr>
                  <a:xfrm rot="-5259250">
                    <a:off x="9068417" y="6319342"/>
                    <a:ext cx="338209" cy="195805"/>
                  </a:xfrm>
                  <a:custGeom>
                    <a:avLst/>
                    <a:gdLst>
                      <a:gd name="connsiteX0" fmla="*/ 0 w 338209"/>
                      <a:gd name="connsiteY0" fmla="*/ 0 h 195805"/>
                      <a:gd name="connsiteX1" fmla="*/ 338210 w 338209"/>
                      <a:gd name="connsiteY1" fmla="*/ 0 h 195805"/>
                      <a:gd name="connsiteX2" fmla="*/ 338210 w 338209"/>
                      <a:gd name="connsiteY2" fmla="*/ 195806 h 195805"/>
                      <a:gd name="connsiteX3" fmla="*/ 0 w 338209"/>
                      <a:gd name="connsiteY3" fmla="*/ 195806 h 195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209" h="195805">
                        <a:moveTo>
                          <a:pt x="0" y="0"/>
                        </a:moveTo>
                        <a:lnTo>
                          <a:pt x="338210" y="0"/>
                        </a:lnTo>
                        <a:lnTo>
                          <a:pt x="338210" y="195806"/>
                        </a:lnTo>
                        <a:lnTo>
                          <a:pt x="0" y="195806"/>
                        </a:lnTo>
                        <a:close/>
                      </a:path>
                    </a:pathLst>
                  </a:custGeom>
                  <a:solidFill>
                    <a:srgbClr val="72AD00"/>
                  </a:solidFill>
                  <a:ln w="136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57" name="Freeform: Shape 207">
                    <a:extLst>
                      <a:ext uri="{FF2B5EF4-FFF2-40B4-BE49-F238E27FC236}">
                        <a16:creationId xmlns:a16="http://schemas.microsoft.com/office/drawing/2014/main" id="{C69E277F-2149-90D6-9188-1B66231BDC7B}"/>
                      </a:ext>
                    </a:extLst>
                  </p:cNvPr>
                  <p:cNvSpPr/>
                  <p:nvPr/>
                </p:nvSpPr>
                <p:spPr>
                  <a:xfrm>
                    <a:off x="9179778" y="6372270"/>
                    <a:ext cx="115013" cy="87777"/>
                  </a:xfrm>
                  <a:custGeom>
                    <a:avLst/>
                    <a:gdLst>
                      <a:gd name="connsiteX0" fmla="*/ 56138 w 115013"/>
                      <a:gd name="connsiteY0" fmla="*/ 87704 h 87777"/>
                      <a:gd name="connsiteX1" fmla="*/ 0 w 115013"/>
                      <a:gd name="connsiteY1" fmla="*/ 41150 h 87777"/>
                      <a:gd name="connsiteX2" fmla="*/ 58876 w 115013"/>
                      <a:gd name="connsiteY2" fmla="*/ 74 h 87777"/>
                      <a:gd name="connsiteX3" fmla="*/ 115014 w 115013"/>
                      <a:gd name="connsiteY3" fmla="*/ 46627 h 87777"/>
                      <a:gd name="connsiteX4" fmla="*/ 56138 w 115013"/>
                      <a:gd name="connsiteY4" fmla="*/ 87704 h 8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013" h="87777">
                        <a:moveTo>
                          <a:pt x="56138" y="87704"/>
                        </a:moveTo>
                        <a:cubicBezTo>
                          <a:pt x="24646" y="86335"/>
                          <a:pt x="0" y="65797"/>
                          <a:pt x="0" y="41150"/>
                        </a:cubicBezTo>
                        <a:cubicBezTo>
                          <a:pt x="1369" y="16505"/>
                          <a:pt x="28753" y="-1295"/>
                          <a:pt x="58876" y="74"/>
                        </a:cubicBezTo>
                        <a:cubicBezTo>
                          <a:pt x="90368" y="1443"/>
                          <a:pt x="115014" y="21982"/>
                          <a:pt x="115014" y="46627"/>
                        </a:cubicBezTo>
                        <a:cubicBezTo>
                          <a:pt x="113645" y="71273"/>
                          <a:pt x="87630" y="89073"/>
                          <a:pt x="56138" y="87704"/>
                        </a:cubicBez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58" name="Freeform: Shape 208">
                    <a:extLst>
                      <a:ext uri="{FF2B5EF4-FFF2-40B4-BE49-F238E27FC236}">
                        <a16:creationId xmlns:a16="http://schemas.microsoft.com/office/drawing/2014/main" id="{3147C63E-61E9-7D33-FACA-5BC59EBDEA14}"/>
                      </a:ext>
                    </a:extLst>
                  </p:cNvPr>
                  <p:cNvSpPr/>
                  <p:nvPr/>
                </p:nvSpPr>
                <p:spPr>
                  <a:xfrm>
                    <a:off x="9149655" y="6262806"/>
                    <a:ext cx="175259" cy="309443"/>
                  </a:xfrm>
                  <a:custGeom>
                    <a:avLst/>
                    <a:gdLst>
                      <a:gd name="connsiteX0" fmla="*/ 165675 w 175259"/>
                      <a:gd name="connsiteY0" fmla="*/ 275213 h 309443"/>
                      <a:gd name="connsiteX1" fmla="*/ 175260 w 175259"/>
                      <a:gd name="connsiteY1" fmla="*/ 41077 h 309443"/>
                      <a:gd name="connsiteX2" fmla="*/ 141029 w 175259"/>
                      <a:gd name="connsiteY2" fmla="*/ 4108 h 309443"/>
                      <a:gd name="connsiteX3" fmla="*/ 46554 w 175259"/>
                      <a:gd name="connsiteY3" fmla="*/ 0 h 309443"/>
                      <a:gd name="connsiteX4" fmla="*/ 9585 w 175259"/>
                      <a:gd name="connsiteY4" fmla="*/ 34230 h 309443"/>
                      <a:gd name="connsiteX5" fmla="*/ 0 w 175259"/>
                      <a:gd name="connsiteY5" fmla="*/ 268367 h 309443"/>
                      <a:gd name="connsiteX6" fmla="*/ 34230 w 175259"/>
                      <a:gd name="connsiteY6" fmla="*/ 305336 h 309443"/>
                      <a:gd name="connsiteX7" fmla="*/ 128707 w 175259"/>
                      <a:gd name="connsiteY7" fmla="*/ 309444 h 309443"/>
                      <a:gd name="connsiteX8" fmla="*/ 165675 w 175259"/>
                      <a:gd name="connsiteY8" fmla="*/ 275213 h 309443"/>
                      <a:gd name="connsiteX9" fmla="*/ 42445 w 175259"/>
                      <a:gd name="connsiteY9" fmla="*/ 295751 h 309443"/>
                      <a:gd name="connsiteX10" fmla="*/ 9585 w 175259"/>
                      <a:gd name="connsiteY10" fmla="*/ 260152 h 309443"/>
                      <a:gd name="connsiteX11" fmla="*/ 19169 w 175259"/>
                      <a:gd name="connsiteY11" fmla="*/ 42446 h 309443"/>
                      <a:gd name="connsiteX12" fmla="*/ 54769 w 175259"/>
                      <a:gd name="connsiteY12" fmla="*/ 9585 h 309443"/>
                      <a:gd name="connsiteX13" fmla="*/ 132814 w 175259"/>
                      <a:gd name="connsiteY13" fmla="*/ 12323 h 309443"/>
                      <a:gd name="connsiteX14" fmla="*/ 165675 w 175259"/>
                      <a:gd name="connsiteY14" fmla="*/ 47923 h 309443"/>
                      <a:gd name="connsiteX15" fmla="*/ 156091 w 175259"/>
                      <a:gd name="connsiteY15" fmla="*/ 265628 h 309443"/>
                      <a:gd name="connsiteX16" fmla="*/ 120491 w 175259"/>
                      <a:gd name="connsiteY16" fmla="*/ 298490 h 309443"/>
                      <a:gd name="connsiteX17" fmla="*/ 42445 w 175259"/>
                      <a:gd name="connsiteY17" fmla="*/ 295751 h 309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75259" h="309443">
                        <a:moveTo>
                          <a:pt x="165675" y="275213"/>
                        </a:moveTo>
                        <a:lnTo>
                          <a:pt x="175260" y="41077"/>
                        </a:lnTo>
                        <a:cubicBezTo>
                          <a:pt x="156091" y="39707"/>
                          <a:pt x="141029" y="23277"/>
                          <a:pt x="141029" y="4108"/>
                        </a:cubicBezTo>
                        <a:lnTo>
                          <a:pt x="46554" y="0"/>
                        </a:lnTo>
                        <a:cubicBezTo>
                          <a:pt x="45184" y="19169"/>
                          <a:pt x="28753" y="34230"/>
                          <a:pt x="9585" y="34230"/>
                        </a:cubicBezTo>
                        <a:lnTo>
                          <a:pt x="0" y="268367"/>
                        </a:lnTo>
                        <a:cubicBezTo>
                          <a:pt x="19169" y="269736"/>
                          <a:pt x="34230" y="286167"/>
                          <a:pt x="34230" y="305336"/>
                        </a:cubicBezTo>
                        <a:lnTo>
                          <a:pt x="128707" y="309444"/>
                        </a:lnTo>
                        <a:cubicBezTo>
                          <a:pt x="128707" y="288905"/>
                          <a:pt x="146507" y="273844"/>
                          <a:pt x="165675" y="275213"/>
                        </a:cubicBezTo>
                        <a:close/>
                        <a:moveTo>
                          <a:pt x="42445" y="295751"/>
                        </a:moveTo>
                        <a:cubicBezTo>
                          <a:pt x="39708" y="277952"/>
                          <a:pt x="26015" y="264259"/>
                          <a:pt x="9585" y="260152"/>
                        </a:cubicBezTo>
                        <a:lnTo>
                          <a:pt x="19169" y="42446"/>
                        </a:lnTo>
                        <a:cubicBezTo>
                          <a:pt x="36969" y="39707"/>
                          <a:pt x="50661" y="26015"/>
                          <a:pt x="54769" y="9585"/>
                        </a:cubicBezTo>
                        <a:lnTo>
                          <a:pt x="132814" y="12323"/>
                        </a:lnTo>
                        <a:cubicBezTo>
                          <a:pt x="135553" y="30123"/>
                          <a:pt x="149245" y="43815"/>
                          <a:pt x="165675" y="47923"/>
                        </a:cubicBezTo>
                        <a:lnTo>
                          <a:pt x="156091" y="265628"/>
                        </a:lnTo>
                        <a:cubicBezTo>
                          <a:pt x="138291" y="268367"/>
                          <a:pt x="124599" y="282059"/>
                          <a:pt x="120491" y="298490"/>
                        </a:cubicBezTo>
                        <a:lnTo>
                          <a:pt x="42445" y="295751"/>
                        </a:ln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59" name="Freeform: Shape 209">
                    <a:extLst>
                      <a:ext uri="{FF2B5EF4-FFF2-40B4-BE49-F238E27FC236}">
                        <a16:creationId xmlns:a16="http://schemas.microsoft.com/office/drawing/2014/main" id="{B7FE5391-DC33-2AF7-F218-A5EBFF220FCC}"/>
                      </a:ext>
                    </a:extLst>
                  </p:cNvPr>
                  <p:cNvSpPr/>
                  <p:nvPr/>
                </p:nvSpPr>
                <p:spPr>
                  <a:xfrm>
                    <a:off x="9201685" y="6396990"/>
                    <a:ext cx="73938" cy="42445"/>
                  </a:xfrm>
                  <a:custGeom>
                    <a:avLst/>
                    <a:gdLst>
                      <a:gd name="connsiteX0" fmla="*/ 69831 w 73938"/>
                      <a:gd name="connsiteY0" fmla="*/ 16430 h 42445"/>
                      <a:gd name="connsiteX1" fmla="*/ 52030 w 73938"/>
                      <a:gd name="connsiteY1" fmla="*/ 0 h 42445"/>
                      <a:gd name="connsiteX2" fmla="*/ 31492 w 73938"/>
                      <a:gd name="connsiteY2" fmla="*/ 17800 h 42445"/>
                      <a:gd name="connsiteX3" fmla="*/ 31492 w 73938"/>
                      <a:gd name="connsiteY3" fmla="*/ 19169 h 42445"/>
                      <a:gd name="connsiteX4" fmla="*/ 20538 w 73938"/>
                      <a:gd name="connsiteY4" fmla="*/ 30123 h 42445"/>
                      <a:gd name="connsiteX5" fmla="*/ 10954 w 73938"/>
                      <a:gd name="connsiteY5" fmla="*/ 17800 h 42445"/>
                      <a:gd name="connsiteX6" fmla="*/ 10954 w 73938"/>
                      <a:gd name="connsiteY6" fmla="*/ 17800 h 42445"/>
                      <a:gd name="connsiteX7" fmla="*/ 16431 w 73938"/>
                      <a:gd name="connsiteY7" fmla="*/ 6846 h 42445"/>
                      <a:gd name="connsiteX8" fmla="*/ 10954 w 73938"/>
                      <a:gd name="connsiteY8" fmla="*/ 0 h 42445"/>
                      <a:gd name="connsiteX9" fmla="*/ 2739 w 73938"/>
                      <a:gd name="connsiteY9" fmla="*/ 15061 h 42445"/>
                      <a:gd name="connsiteX10" fmla="*/ 0 w 73938"/>
                      <a:gd name="connsiteY10" fmla="*/ 15061 h 42445"/>
                      <a:gd name="connsiteX11" fmla="*/ 0 w 73938"/>
                      <a:gd name="connsiteY11" fmla="*/ 17800 h 42445"/>
                      <a:gd name="connsiteX12" fmla="*/ 0 w 73938"/>
                      <a:gd name="connsiteY12" fmla="*/ 23276 h 42445"/>
                      <a:gd name="connsiteX13" fmla="*/ 4107 w 73938"/>
                      <a:gd name="connsiteY13" fmla="*/ 23276 h 42445"/>
                      <a:gd name="connsiteX14" fmla="*/ 21908 w 73938"/>
                      <a:gd name="connsiteY14" fmla="*/ 39707 h 42445"/>
                      <a:gd name="connsiteX15" fmla="*/ 42446 w 73938"/>
                      <a:gd name="connsiteY15" fmla="*/ 20538 h 42445"/>
                      <a:gd name="connsiteX16" fmla="*/ 42446 w 73938"/>
                      <a:gd name="connsiteY16" fmla="*/ 19169 h 42445"/>
                      <a:gd name="connsiteX17" fmla="*/ 53400 w 73938"/>
                      <a:gd name="connsiteY17" fmla="*/ 10954 h 42445"/>
                      <a:gd name="connsiteX18" fmla="*/ 62985 w 73938"/>
                      <a:gd name="connsiteY18" fmla="*/ 20538 h 42445"/>
                      <a:gd name="connsiteX19" fmla="*/ 62985 w 73938"/>
                      <a:gd name="connsiteY19" fmla="*/ 24646 h 42445"/>
                      <a:gd name="connsiteX20" fmla="*/ 57507 w 73938"/>
                      <a:gd name="connsiteY20" fmla="*/ 35599 h 42445"/>
                      <a:gd name="connsiteX21" fmla="*/ 62985 w 73938"/>
                      <a:gd name="connsiteY21" fmla="*/ 42445 h 42445"/>
                      <a:gd name="connsiteX22" fmla="*/ 71200 w 73938"/>
                      <a:gd name="connsiteY22" fmla="*/ 27384 h 42445"/>
                      <a:gd name="connsiteX23" fmla="*/ 73938 w 73938"/>
                      <a:gd name="connsiteY23" fmla="*/ 27384 h 42445"/>
                      <a:gd name="connsiteX24" fmla="*/ 73938 w 73938"/>
                      <a:gd name="connsiteY24" fmla="*/ 21907 h 42445"/>
                      <a:gd name="connsiteX25" fmla="*/ 73938 w 73938"/>
                      <a:gd name="connsiteY25" fmla="*/ 19169 h 42445"/>
                      <a:gd name="connsiteX26" fmla="*/ 69831 w 73938"/>
                      <a:gd name="connsiteY26" fmla="*/ 16430 h 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3938" h="42445">
                        <a:moveTo>
                          <a:pt x="69831" y="16430"/>
                        </a:moveTo>
                        <a:cubicBezTo>
                          <a:pt x="67092" y="6846"/>
                          <a:pt x="60246" y="1369"/>
                          <a:pt x="52030" y="0"/>
                        </a:cubicBezTo>
                        <a:cubicBezTo>
                          <a:pt x="42446" y="0"/>
                          <a:pt x="34230" y="6846"/>
                          <a:pt x="31492" y="17800"/>
                        </a:cubicBezTo>
                        <a:cubicBezTo>
                          <a:pt x="31492" y="17800"/>
                          <a:pt x="31492" y="19169"/>
                          <a:pt x="31492" y="19169"/>
                        </a:cubicBezTo>
                        <a:cubicBezTo>
                          <a:pt x="30123" y="24646"/>
                          <a:pt x="26015" y="30123"/>
                          <a:pt x="20538" y="30123"/>
                        </a:cubicBezTo>
                        <a:cubicBezTo>
                          <a:pt x="15062" y="30123"/>
                          <a:pt x="10954" y="24646"/>
                          <a:pt x="10954" y="17800"/>
                        </a:cubicBezTo>
                        <a:cubicBezTo>
                          <a:pt x="10954" y="17800"/>
                          <a:pt x="10954" y="17800"/>
                          <a:pt x="10954" y="17800"/>
                        </a:cubicBezTo>
                        <a:cubicBezTo>
                          <a:pt x="10954" y="12323"/>
                          <a:pt x="13692" y="8215"/>
                          <a:pt x="16431" y="6846"/>
                        </a:cubicBezTo>
                        <a:lnTo>
                          <a:pt x="10954" y="0"/>
                        </a:lnTo>
                        <a:cubicBezTo>
                          <a:pt x="6846" y="2738"/>
                          <a:pt x="2739" y="8215"/>
                          <a:pt x="2739" y="15061"/>
                        </a:cubicBezTo>
                        <a:lnTo>
                          <a:pt x="0" y="15061"/>
                        </a:lnTo>
                        <a:lnTo>
                          <a:pt x="0" y="17800"/>
                        </a:lnTo>
                        <a:lnTo>
                          <a:pt x="0" y="23276"/>
                        </a:lnTo>
                        <a:lnTo>
                          <a:pt x="4107" y="23276"/>
                        </a:lnTo>
                        <a:cubicBezTo>
                          <a:pt x="6846" y="32861"/>
                          <a:pt x="13692" y="38338"/>
                          <a:pt x="21908" y="39707"/>
                        </a:cubicBezTo>
                        <a:cubicBezTo>
                          <a:pt x="31492" y="39707"/>
                          <a:pt x="41077" y="31492"/>
                          <a:pt x="42446" y="20538"/>
                        </a:cubicBezTo>
                        <a:cubicBezTo>
                          <a:pt x="42446" y="20538"/>
                          <a:pt x="42446" y="19169"/>
                          <a:pt x="42446" y="19169"/>
                        </a:cubicBezTo>
                        <a:cubicBezTo>
                          <a:pt x="43815" y="13692"/>
                          <a:pt x="47923" y="9584"/>
                          <a:pt x="53400" y="10954"/>
                        </a:cubicBezTo>
                        <a:cubicBezTo>
                          <a:pt x="58876" y="10954"/>
                          <a:pt x="61615" y="15061"/>
                          <a:pt x="62985" y="20538"/>
                        </a:cubicBezTo>
                        <a:cubicBezTo>
                          <a:pt x="62985" y="21907"/>
                          <a:pt x="62985" y="23276"/>
                          <a:pt x="62985" y="24646"/>
                        </a:cubicBezTo>
                        <a:cubicBezTo>
                          <a:pt x="62985" y="28753"/>
                          <a:pt x="60246" y="34230"/>
                          <a:pt x="57507" y="35599"/>
                        </a:cubicBezTo>
                        <a:lnTo>
                          <a:pt x="62985" y="42445"/>
                        </a:lnTo>
                        <a:cubicBezTo>
                          <a:pt x="67092" y="39707"/>
                          <a:pt x="71200" y="34230"/>
                          <a:pt x="71200" y="27384"/>
                        </a:cubicBezTo>
                        <a:lnTo>
                          <a:pt x="73938" y="27384"/>
                        </a:lnTo>
                        <a:lnTo>
                          <a:pt x="73938" y="21907"/>
                        </a:lnTo>
                        <a:lnTo>
                          <a:pt x="73938" y="19169"/>
                        </a:lnTo>
                        <a:lnTo>
                          <a:pt x="69831" y="16430"/>
                        </a:lnTo>
                        <a:close/>
                      </a:path>
                    </a:pathLst>
                  </a:custGeom>
                  <a:solidFill>
                    <a:srgbClr val="5C9305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</p:grpSp>
            <p:grpSp>
              <p:nvGrpSpPr>
                <p:cNvPr id="33" name="Graphic 3">
                  <a:extLst>
                    <a:ext uri="{FF2B5EF4-FFF2-40B4-BE49-F238E27FC236}">
                      <a16:creationId xmlns:a16="http://schemas.microsoft.com/office/drawing/2014/main" id="{89D19BC7-3048-FFF4-F66E-ABFC671096AB}"/>
                    </a:ext>
                  </a:extLst>
                </p:cNvPr>
                <p:cNvGrpSpPr/>
                <p:nvPr/>
              </p:nvGrpSpPr>
              <p:grpSpPr>
                <a:xfrm>
                  <a:off x="9483782" y="6238501"/>
                  <a:ext cx="324955" cy="389903"/>
                  <a:chOff x="9483782" y="6238501"/>
                  <a:chExt cx="324955" cy="389903"/>
                </a:xfrm>
                <a:solidFill>
                  <a:srgbClr val="000000"/>
                </a:solidFill>
              </p:grpSpPr>
              <p:sp>
                <p:nvSpPr>
                  <p:cNvPr id="52" name="Freeform: Shape 211">
                    <a:extLst>
                      <a:ext uri="{FF2B5EF4-FFF2-40B4-BE49-F238E27FC236}">
                        <a16:creationId xmlns:a16="http://schemas.microsoft.com/office/drawing/2014/main" id="{6102157F-AA0A-F685-245D-0490BCB53C51}"/>
                      </a:ext>
                    </a:extLst>
                  </p:cNvPr>
                  <p:cNvSpPr/>
                  <p:nvPr/>
                </p:nvSpPr>
                <p:spPr>
                  <a:xfrm rot="-3828850">
                    <a:off x="9477155" y="6335551"/>
                    <a:ext cx="338209" cy="195805"/>
                  </a:xfrm>
                  <a:custGeom>
                    <a:avLst/>
                    <a:gdLst>
                      <a:gd name="connsiteX0" fmla="*/ 0 w 338209"/>
                      <a:gd name="connsiteY0" fmla="*/ 0 h 195805"/>
                      <a:gd name="connsiteX1" fmla="*/ 338210 w 338209"/>
                      <a:gd name="connsiteY1" fmla="*/ 0 h 195805"/>
                      <a:gd name="connsiteX2" fmla="*/ 338210 w 338209"/>
                      <a:gd name="connsiteY2" fmla="*/ 195805 h 195805"/>
                      <a:gd name="connsiteX3" fmla="*/ 0 w 338209"/>
                      <a:gd name="connsiteY3" fmla="*/ 195805 h 195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209" h="195805">
                        <a:moveTo>
                          <a:pt x="0" y="0"/>
                        </a:moveTo>
                        <a:lnTo>
                          <a:pt x="338210" y="0"/>
                        </a:lnTo>
                        <a:lnTo>
                          <a:pt x="338210" y="195805"/>
                        </a:lnTo>
                        <a:lnTo>
                          <a:pt x="0" y="195805"/>
                        </a:lnTo>
                        <a:close/>
                      </a:path>
                    </a:pathLst>
                  </a:custGeom>
                  <a:solidFill>
                    <a:srgbClr val="628903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53" name="Freeform: Shape 212">
                    <a:extLst>
                      <a:ext uri="{FF2B5EF4-FFF2-40B4-BE49-F238E27FC236}">
                        <a16:creationId xmlns:a16="http://schemas.microsoft.com/office/drawing/2014/main" id="{1E33F9C4-819A-B92D-C4FA-CEDA69295097}"/>
                      </a:ext>
                    </a:extLst>
                  </p:cNvPr>
                  <p:cNvSpPr/>
                  <p:nvPr/>
                </p:nvSpPr>
                <p:spPr>
                  <a:xfrm>
                    <a:off x="9589698" y="6388156"/>
                    <a:ext cx="110680" cy="92975"/>
                  </a:xfrm>
                  <a:custGeom>
                    <a:avLst/>
                    <a:gdLst>
                      <a:gd name="connsiteX0" fmla="*/ 36445 w 110680"/>
                      <a:gd name="connsiteY0" fmla="*/ 85510 h 92975"/>
                      <a:gd name="connsiteX1" fmla="*/ 3584 w 110680"/>
                      <a:gd name="connsiteY1" fmla="*/ 21157 h 92975"/>
                      <a:gd name="connsiteX2" fmla="*/ 74783 w 110680"/>
                      <a:gd name="connsiteY2" fmla="*/ 7465 h 92975"/>
                      <a:gd name="connsiteX3" fmla="*/ 107644 w 110680"/>
                      <a:gd name="connsiteY3" fmla="*/ 71818 h 92975"/>
                      <a:gd name="connsiteX4" fmla="*/ 36445 w 110680"/>
                      <a:gd name="connsiteY4" fmla="*/ 85510 h 92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680" h="92975">
                        <a:moveTo>
                          <a:pt x="36445" y="85510"/>
                        </a:moveTo>
                        <a:cubicBezTo>
                          <a:pt x="7691" y="71818"/>
                          <a:pt x="-7370" y="43065"/>
                          <a:pt x="3584" y="21157"/>
                        </a:cubicBezTo>
                        <a:cubicBezTo>
                          <a:pt x="14538" y="-750"/>
                          <a:pt x="47398" y="-6227"/>
                          <a:pt x="74783" y="7465"/>
                        </a:cubicBezTo>
                        <a:cubicBezTo>
                          <a:pt x="103537" y="21157"/>
                          <a:pt x="117229" y="49911"/>
                          <a:pt x="107644" y="71818"/>
                        </a:cubicBezTo>
                        <a:cubicBezTo>
                          <a:pt x="96691" y="93726"/>
                          <a:pt x="65199" y="99202"/>
                          <a:pt x="36445" y="85510"/>
                        </a:cubicBez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54" name="Freeform: Shape 213">
                    <a:extLst>
                      <a:ext uri="{FF2B5EF4-FFF2-40B4-BE49-F238E27FC236}">
                        <a16:creationId xmlns:a16="http://schemas.microsoft.com/office/drawing/2014/main" id="{73752B7D-2071-D183-8B80-7BF792DBD657}"/>
                      </a:ext>
                    </a:extLst>
                  </p:cNvPr>
                  <p:cNvSpPr/>
                  <p:nvPr/>
                </p:nvSpPr>
                <p:spPr>
                  <a:xfrm>
                    <a:off x="9517975" y="6276498"/>
                    <a:ext cx="253305" cy="316289"/>
                  </a:xfrm>
                  <a:custGeom>
                    <a:avLst/>
                    <a:gdLst>
                      <a:gd name="connsiteX0" fmla="*/ 149244 w 253305"/>
                      <a:gd name="connsiteY0" fmla="*/ 299859 h 316289"/>
                      <a:gd name="connsiteX1" fmla="*/ 253305 w 253305"/>
                      <a:gd name="connsiteY1" fmla="*/ 88999 h 316289"/>
                      <a:gd name="connsiteX2" fmla="*/ 236875 w 253305"/>
                      <a:gd name="connsiteY2" fmla="*/ 41077 h 316289"/>
                      <a:gd name="connsiteX3" fmla="*/ 151983 w 253305"/>
                      <a:gd name="connsiteY3" fmla="*/ 0 h 316289"/>
                      <a:gd name="connsiteX4" fmla="*/ 104060 w 253305"/>
                      <a:gd name="connsiteY4" fmla="*/ 16431 h 316289"/>
                      <a:gd name="connsiteX5" fmla="*/ 0 w 253305"/>
                      <a:gd name="connsiteY5" fmla="*/ 227290 h 316289"/>
                      <a:gd name="connsiteX6" fmla="*/ 16430 w 253305"/>
                      <a:gd name="connsiteY6" fmla="*/ 275213 h 316289"/>
                      <a:gd name="connsiteX7" fmla="*/ 101322 w 253305"/>
                      <a:gd name="connsiteY7" fmla="*/ 316290 h 316289"/>
                      <a:gd name="connsiteX8" fmla="*/ 149244 w 253305"/>
                      <a:gd name="connsiteY8" fmla="*/ 299859 h 316289"/>
                      <a:gd name="connsiteX9" fmla="*/ 28753 w 253305"/>
                      <a:gd name="connsiteY9" fmla="*/ 269736 h 316289"/>
                      <a:gd name="connsiteX10" fmla="*/ 12322 w 253305"/>
                      <a:gd name="connsiteY10" fmla="*/ 223183 h 316289"/>
                      <a:gd name="connsiteX11" fmla="*/ 108168 w 253305"/>
                      <a:gd name="connsiteY11" fmla="*/ 27384 h 316289"/>
                      <a:gd name="connsiteX12" fmla="*/ 154722 w 253305"/>
                      <a:gd name="connsiteY12" fmla="*/ 10954 h 316289"/>
                      <a:gd name="connsiteX13" fmla="*/ 224551 w 253305"/>
                      <a:gd name="connsiteY13" fmla="*/ 45184 h 316289"/>
                      <a:gd name="connsiteX14" fmla="*/ 240982 w 253305"/>
                      <a:gd name="connsiteY14" fmla="*/ 91738 h 316289"/>
                      <a:gd name="connsiteX15" fmla="*/ 145137 w 253305"/>
                      <a:gd name="connsiteY15" fmla="*/ 287536 h 316289"/>
                      <a:gd name="connsiteX16" fmla="*/ 98583 w 253305"/>
                      <a:gd name="connsiteY16" fmla="*/ 303967 h 316289"/>
                      <a:gd name="connsiteX17" fmla="*/ 28753 w 253305"/>
                      <a:gd name="connsiteY17" fmla="*/ 269736 h 31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53305" h="316289">
                        <a:moveTo>
                          <a:pt x="149244" y="299859"/>
                        </a:moveTo>
                        <a:lnTo>
                          <a:pt x="253305" y="88999"/>
                        </a:lnTo>
                        <a:cubicBezTo>
                          <a:pt x="235505" y="80784"/>
                          <a:pt x="228659" y="58877"/>
                          <a:pt x="236875" y="41077"/>
                        </a:cubicBezTo>
                        <a:lnTo>
                          <a:pt x="151983" y="0"/>
                        </a:lnTo>
                        <a:cubicBezTo>
                          <a:pt x="143768" y="17800"/>
                          <a:pt x="121860" y="24646"/>
                          <a:pt x="104060" y="16431"/>
                        </a:cubicBezTo>
                        <a:lnTo>
                          <a:pt x="0" y="227290"/>
                        </a:lnTo>
                        <a:cubicBezTo>
                          <a:pt x="17800" y="235506"/>
                          <a:pt x="24646" y="257413"/>
                          <a:pt x="16430" y="275213"/>
                        </a:cubicBezTo>
                        <a:lnTo>
                          <a:pt x="101322" y="316290"/>
                        </a:lnTo>
                        <a:cubicBezTo>
                          <a:pt x="110906" y="298490"/>
                          <a:pt x="132814" y="290275"/>
                          <a:pt x="149244" y="299859"/>
                        </a:cubicBezTo>
                        <a:close/>
                        <a:moveTo>
                          <a:pt x="28753" y="269736"/>
                        </a:moveTo>
                        <a:cubicBezTo>
                          <a:pt x="32861" y="251936"/>
                          <a:pt x="27384" y="234137"/>
                          <a:pt x="12322" y="223183"/>
                        </a:cubicBezTo>
                        <a:lnTo>
                          <a:pt x="108168" y="27384"/>
                        </a:lnTo>
                        <a:cubicBezTo>
                          <a:pt x="125967" y="31492"/>
                          <a:pt x="143768" y="26015"/>
                          <a:pt x="154722" y="10954"/>
                        </a:cubicBezTo>
                        <a:lnTo>
                          <a:pt x="224551" y="45184"/>
                        </a:lnTo>
                        <a:cubicBezTo>
                          <a:pt x="220444" y="62984"/>
                          <a:pt x="225921" y="80784"/>
                          <a:pt x="240982" y="91738"/>
                        </a:cubicBezTo>
                        <a:lnTo>
                          <a:pt x="145137" y="287536"/>
                        </a:lnTo>
                        <a:cubicBezTo>
                          <a:pt x="127337" y="283428"/>
                          <a:pt x="109538" y="288905"/>
                          <a:pt x="98583" y="303967"/>
                        </a:cubicBezTo>
                        <a:lnTo>
                          <a:pt x="28753" y="269736"/>
                        </a:ln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55" name="Freeform: Shape 214">
                    <a:extLst>
                      <a:ext uri="{FF2B5EF4-FFF2-40B4-BE49-F238E27FC236}">
                        <a16:creationId xmlns:a16="http://schemas.microsoft.com/office/drawing/2014/main" id="{E7351579-D813-F263-DF67-3F782416EF9B}"/>
                      </a:ext>
                    </a:extLst>
                  </p:cNvPr>
                  <p:cNvSpPr/>
                  <p:nvPr/>
                </p:nvSpPr>
                <p:spPr>
                  <a:xfrm>
                    <a:off x="9609712" y="6405205"/>
                    <a:ext cx="72569" cy="57507"/>
                  </a:xfrm>
                  <a:custGeom>
                    <a:avLst/>
                    <a:gdLst>
                      <a:gd name="connsiteX0" fmla="*/ 68461 w 72569"/>
                      <a:gd name="connsiteY0" fmla="*/ 39708 h 57507"/>
                      <a:gd name="connsiteX1" fmla="*/ 58877 w 72569"/>
                      <a:gd name="connsiteY1" fmla="*/ 17800 h 57507"/>
                      <a:gd name="connsiteX2" fmla="*/ 32862 w 72569"/>
                      <a:gd name="connsiteY2" fmla="*/ 26015 h 57507"/>
                      <a:gd name="connsiteX3" fmla="*/ 31493 w 72569"/>
                      <a:gd name="connsiteY3" fmla="*/ 27384 h 57507"/>
                      <a:gd name="connsiteX4" fmla="*/ 17801 w 72569"/>
                      <a:gd name="connsiteY4" fmla="*/ 32862 h 57507"/>
                      <a:gd name="connsiteX5" fmla="*/ 13692 w 72569"/>
                      <a:gd name="connsiteY5" fmla="*/ 16431 h 57507"/>
                      <a:gd name="connsiteX6" fmla="*/ 13692 w 72569"/>
                      <a:gd name="connsiteY6" fmla="*/ 16431 h 57507"/>
                      <a:gd name="connsiteX7" fmla="*/ 23277 w 72569"/>
                      <a:gd name="connsiteY7" fmla="*/ 8215 h 57507"/>
                      <a:gd name="connsiteX8" fmla="*/ 20538 w 72569"/>
                      <a:gd name="connsiteY8" fmla="*/ 0 h 57507"/>
                      <a:gd name="connsiteX9" fmla="*/ 6846 w 72569"/>
                      <a:gd name="connsiteY9" fmla="*/ 9585 h 57507"/>
                      <a:gd name="connsiteX10" fmla="*/ 4108 w 72569"/>
                      <a:gd name="connsiteY10" fmla="*/ 8215 h 57507"/>
                      <a:gd name="connsiteX11" fmla="*/ 2739 w 72569"/>
                      <a:gd name="connsiteY11" fmla="*/ 10954 h 57507"/>
                      <a:gd name="connsiteX12" fmla="*/ 0 w 72569"/>
                      <a:gd name="connsiteY12" fmla="*/ 16431 h 57507"/>
                      <a:gd name="connsiteX13" fmla="*/ 4108 w 72569"/>
                      <a:gd name="connsiteY13" fmla="*/ 17800 h 57507"/>
                      <a:gd name="connsiteX14" fmla="*/ 13692 w 72569"/>
                      <a:gd name="connsiteY14" fmla="*/ 39708 h 57507"/>
                      <a:gd name="connsiteX15" fmla="*/ 39708 w 72569"/>
                      <a:gd name="connsiteY15" fmla="*/ 30123 h 57507"/>
                      <a:gd name="connsiteX16" fmla="*/ 41077 w 72569"/>
                      <a:gd name="connsiteY16" fmla="*/ 28754 h 57507"/>
                      <a:gd name="connsiteX17" fmla="*/ 54769 w 72569"/>
                      <a:gd name="connsiteY17" fmla="*/ 24646 h 57507"/>
                      <a:gd name="connsiteX18" fmla="*/ 60246 w 72569"/>
                      <a:gd name="connsiteY18" fmla="*/ 36969 h 57507"/>
                      <a:gd name="connsiteX19" fmla="*/ 58877 w 72569"/>
                      <a:gd name="connsiteY19" fmla="*/ 41077 h 57507"/>
                      <a:gd name="connsiteX20" fmla="*/ 49292 w 72569"/>
                      <a:gd name="connsiteY20" fmla="*/ 49292 h 57507"/>
                      <a:gd name="connsiteX21" fmla="*/ 52031 w 72569"/>
                      <a:gd name="connsiteY21" fmla="*/ 57507 h 57507"/>
                      <a:gd name="connsiteX22" fmla="*/ 65723 w 72569"/>
                      <a:gd name="connsiteY22" fmla="*/ 47923 h 57507"/>
                      <a:gd name="connsiteX23" fmla="*/ 68461 w 72569"/>
                      <a:gd name="connsiteY23" fmla="*/ 49292 h 57507"/>
                      <a:gd name="connsiteX24" fmla="*/ 71200 w 72569"/>
                      <a:gd name="connsiteY24" fmla="*/ 43815 h 57507"/>
                      <a:gd name="connsiteX25" fmla="*/ 72569 w 72569"/>
                      <a:gd name="connsiteY25" fmla="*/ 41077 h 57507"/>
                      <a:gd name="connsiteX26" fmla="*/ 68461 w 72569"/>
                      <a:gd name="connsiteY26" fmla="*/ 39708 h 5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569" h="57507">
                        <a:moveTo>
                          <a:pt x="68461" y="39708"/>
                        </a:moveTo>
                        <a:cubicBezTo>
                          <a:pt x="69831" y="30123"/>
                          <a:pt x="65723" y="21908"/>
                          <a:pt x="58877" y="17800"/>
                        </a:cubicBezTo>
                        <a:cubicBezTo>
                          <a:pt x="50661" y="13692"/>
                          <a:pt x="39708" y="16431"/>
                          <a:pt x="32862" y="26015"/>
                        </a:cubicBezTo>
                        <a:cubicBezTo>
                          <a:pt x="32862" y="26015"/>
                          <a:pt x="32862" y="27384"/>
                          <a:pt x="31493" y="27384"/>
                        </a:cubicBezTo>
                        <a:cubicBezTo>
                          <a:pt x="27384" y="32862"/>
                          <a:pt x="21908" y="34230"/>
                          <a:pt x="17801" y="32862"/>
                        </a:cubicBezTo>
                        <a:cubicBezTo>
                          <a:pt x="12323" y="30123"/>
                          <a:pt x="10954" y="23277"/>
                          <a:pt x="13692" y="16431"/>
                        </a:cubicBezTo>
                        <a:cubicBezTo>
                          <a:pt x="13692" y="16431"/>
                          <a:pt x="13692" y="16431"/>
                          <a:pt x="13692" y="16431"/>
                        </a:cubicBezTo>
                        <a:cubicBezTo>
                          <a:pt x="16431" y="12323"/>
                          <a:pt x="19169" y="9585"/>
                          <a:pt x="23277" y="8215"/>
                        </a:cubicBezTo>
                        <a:lnTo>
                          <a:pt x="20538" y="0"/>
                        </a:lnTo>
                        <a:cubicBezTo>
                          <a:pt x="15062" y="1369"/>
                          <a:pt x="9585" y="5477"/>
                          <a:pt x="6846" y="9585"/>
                        </a:cubicBezTo>
                        <a:lnTo>
                          <a:pt x="4108" y="8215"/>
                        </a:lnTo>
                        <a:lnTo>
                          <a:pt x="2739" y="10954"/>
                        </a:lnTo>
                        <a:lnTo>
                          <a:pt x="0" y="16431"/>
                        </a:lnTo>
                        <a:lnTo>
                          <a:pt x="4108" y="17800"/>
                        </a:lnTo>
                        <a:cubicBezTo>
                          <a:pt x="2739" y="27384"/>
                          <a:pt x="6846" y="35600"/>
                          <a:pt x="13692" y="39708"/>
                        </a:cubicBezTo>
                        <a:cubicBezTo>
                          <a:pt x="23277" y="43815"/>
                          <a:pt x="34230" y="39708"/>
                          <a:pt x="39708" y="30123"/>
                        </a:cubicBezTo>
                        <a:cubicBezTo>
                          <a:pt x="39708" y="30123"/>
                          <a:pt x="39708" y="28754"/>
                          <a:pt x="41077" y="28754"/>
                        </a:cubicBezTo>
                        <a:cubicBezTo>
                          <a:pt x="45185" y="24646"/>
                          <a:pt x="50661" y="23277"/>
                          <a:pt x="54769" y="24646"/>
                        </a:cubicBezTo>
                        <a:cubicBezTo>
                          <a:pt x="58877" y="27384"/>
                          <a:pt x="61615" y="31492"/>
                          <a:pt x="60246" y="36969"/>
                        </a:cubicBezTo>
                        <a:cubicBezTo>
                          <a:pt x="60246" y="38338"/>
                          <a:pt x="60246" y="39708"/>
                          <a:pt x="58877" y="41077"/>
                        </a:cubicBezTo>
                        <a:cubicBezTo>
                          <a:pt x="56138" y="45184"/>
                          <a:pt x="53400" y="47923"/>
                          <a:pt x="49292" y="49292"/>
                        </a:cubicBezTo>
                        <a:lnTo>
                          <a:pt x="52031" y="57507"/>
                        </a:lnTo>
                        <a:cubicBezTo>
                          <a:pt x="57507" y="56138"/>
                          <a:pt x="62985" y="52031"/>
                          <a:pt x="65723" y="47923"/>
                        </a:cubicBezTo>
                        <a:lnTo>
                          <a:pt x="68461" y="49292"/>
                        </a:lnTo>
                        <a:lnTo>
                          <a:pt x="71200" y="43815"/>
                        </a:lnTo>
                        <a:lnTo>
                          <a:pt x="72569" y="41077"/>
                        </a:lnTo>
                        <a:lnTo>
                          <a:pt x="68461" y="39708"/>
                        </a:lnTo>
                        <a:close/>
                      </a:path>
                    </a:pathLst>
                  </a:custGeom>
                  <a:solidFill>
                    <a:srgbClr val="5C9305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</p:grpSp>
            <p:grpSp>
              <p:nvGrpSpPr>
                <p:cNvPr id="34" name="Graphic 3">
                  <a:extLst>
                    <a:ext uri="{FF2B5EF4-FFF2-40B4-BE49-F238E27FC236}">
                      <a16:creationId xmlns:a16="http://schemas.microsoft.com/office/drawing/2014/main" id="{0BD73995-F525-FD32-9252-5BFE123A716A}"/>
                    </a:ext>
                  </a:extLst>
                </p:cNvPr>
                <p:cNvGrpSpPr/>
                <p:nvPr/>
              </p:nvGrpSpPr>
              <p:grpSpPr>
                <a:xfrm>
                  <a:off x="9277904" y="6223394"/>
                  <a:ext cx="209461" cy="345927"/>
                  <a:chOff x="9277904" y="6223394"/>
                  <a:chExt cx="209461" cy="345927"/>
                </a:xfrm>
                <a:solidFill>
                  <a:srgbClr val="000000"/>
                </a:solidFill>
              </p:grpSpPr>
              <p:sp>
                <p:nvSpPr>
                  <p:cNvPr id="48" name="Freeform: Shape 216">
                    <a:extLst>
                      <a:ext uri="{FF2B5EF4-FFF2-40B4-BE49-F238E27FC236}">
                        <a16:creationId xmlns:a16="http://schemas.microsoft.com/office/drawing/2014/main" id="{71465347-43A6-FEF0-3C26-F9D538BC0229}"/>
                      </a:ext>
                    </a:extLst>
                  </p:cNvPr>
                  <p:cNvSpPr/>
                  <p:nvPr/>
                </p:nvSpPr>
                <p:spPr>
                  <a:xfrm rot="-5259489">
                    <a:off x="9213530" y="6298455"/>
                    <a:ext cx="338208" cy="195805"/>
                  </a:xfrm>
                  <a:custGeom>
                    <a:avLst/>
                    <a:gdLst>
                      <a:gd name="connsiteX0" fmla="*/ 0 w 338208"/>
                      <a:gd name="connsiteY0" fmla="*/ 0 h 195805"/>
                      <a:gd name="connsiteX1" fmla="*/ 338209 w 338208"/>
                      <a:gd name="connsiteY1" fmla="*/ 0 h 195805"/>
                      <a:gd name="connsiteX2" fmla="*/ 338209 w 338208"/>
                      <a:gd name="connsiteY2" fmla="*/ 195805 h 195805"/>
                      <a:gd name="connsiteX3" fmla="*/ 0 w 338208"/>
                      <a:gd name="connsiteY3" fmla="*/ 195805 h 195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208" h="195805">
                        <a:moveTo>
                          <a:pt x="0" y="0"/>
                        </a:moveTo>
                        <a:lnTo>
                          <a:pt x="338209" y="0"/>
                        </a:lnTo>
                        <a:lnTo>
                          <a:pt x="338209" y="195805"/>
                        </a:lnTo>
                        <a:lnTo>
                          <a:pt x="0" y="195805"/>
                        </a:lnTo>
                        <a:close/>
                      </a:path>
                    </a:pathLst>
                  </a:custGeom>
                  <a:solidFill>
                    <a:srgbClr val="628903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49" name="Freeform: Shape 217">
                    <a:extLst>
                      <a:ext uri="{FF2B5EF4-FFF2-40B4-BE49-F238E27FC236}">
                        <a16:creationId xmlns:a16="http://schemas.microsoft.com/office/drawing/2014/main" id="{FAECF51E-A77D-E8E9-F906-04434597A505}"/>
                      </a:ext>
                    </a:extLst>
                  </p:cNvPr>
                  <p:cNvSpPr/>
                  <p:nvPr/>
                </p:nvSpPr>
                <p:spPr>
                  <a:xfrm>
                    <a:off x="9324915" y="6351731"/>
                    <a:ext cx="115014" cy="87777"/>
                  </a:xfrm>
                  <a:custGeom>
                    <a:avLst/>
                    <a:gdLst>
                      <a:gd name="connsiteX0" fmla="*/ 56138 w 115014"/>
                      <a:gd name="connsiteY0" fmla="*/ 87704 h 87777"/>
                      <a:gd name="connsiteX1" fmla="*/ 0 w 115014"/>
                      <a:gd name="connsiteY1" fmla="*/ 41150 h 87777"/>
                      <a:gd name="connsiteX2" fmla="*/ 58876 w 115014"/>
                      <a:gd name="connsiteY2" fmla="*/ 74 h 87777"/>
                      <a:gd name="connsiteX3" fmla="*/ 115015 w 115014"/>
                      <a:gd name="connsiteY3" fmla="*/ 46627 h 87777"/>
                      <a:gd name="connsiteX4" fmla="*/ 56138 w 115014"/>
                      <a:gd name="connsiteY4" fmla="*/ 87704 h 8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014" h="87777">
                        <a:moveTo>
                          <a:pt x="56138" y="87704"/>
                        </a:moveTo>
                        <a:cubicBezTo>
                          <a:pt x="24646" y="86335"/>
                          <a:pt x="0" y="65797"/>
                          <a:pt x="0" y="41150"/>
                        </a:cubicBezTo>
                        <a:cubicBezTo>
                          <a:pt x="1370" y="16505"/>
                          <a:pt x="28754" y="-1295"/>
                          <a:pt x="58876" y="74"/>
                        </a:cubicBezTo>
                        <a:cubicBezTo>
                          <a:pt x="90369" y="1443"/>
                          <a:pt x="115015" y="21982"/>
                          <a:pt x="115015" y="46627"/>
                        </a:cubicBezTo>
                        <a:cubicBezTo>
                          <a:pt x="113645" y="71273"/>
                          <a:pt x="87630" y="89073"/>
                          <a:pt x="56138" y="87704"/>
                        </a:cubicBez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50" name="Freeform: Shape 218">
                    <a:extLst>
                      <a:ext uri="{FF2B5EF4-FFF2-40B4-BE49-F238E27FC236}">
                        <a16:creationId xmlns:a16="http://schemas.microsoft.com/office/drawing/2014/main" id="{8CDF8AE0-BCF6-5778-4D73-1EBD25A3F381}"/>
                      </a:ext>
                    </a:extLst>
                  </p:cNvPr>
                  <p:cNvSpPr/>
                  <p:nvPr/>
                </p:nvSpPr>
                <p:spPr>
                  <a:xfrm>
                    <a:off x="9294792" y="6240899"/>
                    <a:ext cx="175260" cy="309443"/>
                  </a:xfrm>
                  <a:custGeom>
                    <a:avLst/>
                    <a:gdLst>
                      <a:gd name="connsiteX0" fmla="*/ 165676 w 175260"/>
                      <a:gd name="connsiteY0" fmla="*/ 275213 h 309443"/>
                      <a:gd name="connsiteX1" fmla="*/ 175261 w 175260"/>
                      <a:gd name="connsiteY1" fmla="*/ 41077 h 309443"/>
                      <a:gd name="connsiteX2" fmla="*/ 141030 w 175260"/>
                      <a:gd name="connsiteY2" fmla="*/ 4108 h 309443"/>
                      <a:gd name="connsiteX3" fmla="*/ 46554 w 175260"/>
                      <a:gd name="connsiteY3" fmla="*/ 0 h 309443"/>
                      <a:gd name="connsiteX4" fmla="*/ 9585 w 175260"/>
                      <a:gd name="connsiteY4" fmla="*/ 34230 h 309443"/>
                      <a:gd name="connsiteX5" fmla="*/ 0 w 175260"/>
                      <a:gd name="connsiteY5" fmla="*/ 268367 h 309443"/>
                      <a:gd name="connsiteX6" fmla="*/ 34230 w 175260"/>
                      <a:gd name="connsiteY6" fmla="*/ 305336 h 309443"/>
                      <a:gd name="connsiteX7" fmla="*/ 128707 w 175260"/>
                      <a:gd name="connsiteY7" fmla="*/ 309444 h 309443"/>
                      <a:gd name="connsiteX8" fmla="*/ 165676 w 175260"/>
                      <a:gd name="connsiteY8" fmla="*/ 275213 h 309443"/>
                      <a:gd name="connsiteX9" fmla="*/ 42446 w 175260"/>
                      <a:gd name="connsiteY9" fmla="*/ 297121 h 309443"/>
                      <a:gd name="connsiteX10" fmla="*/ 9585 w 175260"/>
                      <a:gd name="connsiteY10" fmla="*/ 261521 h 309443"/>
                      <a:gd name="connsiteX11" fmla="*/ 19169 w 175260"/>
                      <a:gd name="connsiteY11" fmla="*/ 43815 h 309443"/>
                      <a:gd name="connsiteX12" fmla="*/ 54769 w 175260"/>
                      <a:gd name="connsiteY12" fmla="*/ 10954 h 309443"/>
                      <a:gd name="connsiteX13" fmla="*/ 132814 w 175260"/>
                      <a:gd name="connsiteY13" fmla="*/ 13692 h 309443"/>
                      <a:gd name="connsiteX14" fmla="*/ 165676 w 175260"/>
                      <a:gd name="connsiteY14" fmla="*/ 49292 h 309443"/>
                      <a:gd name="connsiteX15" fmla="*/ 156091 w 175260"/>
                      <a:gd name="connsiteY15" fmla="*/ 266998 h 309443"/>
                      <a:gd name="connsiteX16" fmla="*/ 120492 w 175260"/>
                      <a:gd name="connsiteY16" fmla="*/ 299859 h 309443"/>
                      <a:gd name="connsiteX17" fmla="*/ 42446 w 175260"/>
                      <a:gd name="connsiteY17" fmla="*/ 297121 h 309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75260" h="309443">
                        <a:moveTo>
                          <a:pt x="165676" y="275213"/>
                        </a:moveTo>
                        <a:lnTo>
                          <a:pt x="175261" y="41077"/>
                        </a:lnTo>
                        <a:cubicBezTo>
                          <a:pt x="156091" y="39708"/>
                          <a:pt x="141030" y="23277"/>
                          <a:pt x="141030" y="4108"/>
                        </a:cubicBezTo>
                        <a:lnTo>
                          <a:pt x="46554" y="0"/>
                        </a:lnTo>
                        <a:cubicBezTo>
                          <a:pt x="45185" y="19169"/>
                          <a:pt x="28754" y="34230"/>
                          <a:pt x="9585" y="34230"/>
                        </a:cubicBezTo>
                        <a:lnTo>
                          <a:pt x="0" y="268367"/>
                        </a:lnTo>
                        <a:cubicBezTo>
                          <a:pt x="19169" y="269736"/>
                          <a:pt x="34230" y="286167"/>
                          <a:pt x="34230" y="305336"/>
                        </a:cubicBezTo>
                        <a:lnTo>
                          <a:pt x="128707" y="309444"/>
                        </a:lnTo>
                        <a:cubicBezTo>
                          <a:pt x="128707" y="290275"/>
                          <a:pt x="145138" y="275213"/>
                          <a:pt x="165676" y="275213"/>
                        </a:cubicBezTo>
                        <a:close/>
                        <a:moveTo>
                          <a:pt x="42446" y="297121"/>
                        </a:moveTo>
                        <a:cubicBezTo>
                          <a:pt x="39708" y="279321"/>
                          <a:pt x="26015" y="265629"/>
                          <a:pt x="9585" y="261521"/>
                        </a:cubicBezTo>
                        <a:lnTo>
                          <a:pt x="19169" y="43815"/>
                        </a:lnTo>
                        <a:cubicBezTo>
                          <a:pt x="36969" y="41077"/>
                          <a:pt x="50661" y="27384"/>
                          <a:pt x="54769" y="10954"/>
                        </a:cubicBezTo>
                        <a:lnTo>
                          <a:pt x="132814" y="13692"/>
                        </a:lnTo>
                        <a:cubicBezTo>
                          <a:pt x="135553" y="31492"/>
                          <a:pt x="149245" y="45184"/>
                          <a:pt x="165676" y="49292"/>
                        </a:cubicBezTo>
                        <a:lnTo>
                          <a:pt x="156091" y="266998"/>
                        </a:lnTo>
                        <a:cubicBezTo>
                          <a:pt x="138292" y="269736"/>
                          <a:pt x="124599" y="283428"/>
                          <a:pt x="120492" y="299859"/>
                        </a:cubicBezTo>
                        <a:lnTo>
                          <a:pt x="42446" y="297121"/>
                        </a:ln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51" name="Freeform: Shape 219">
                    <a:extLst>
                      <a:ext uri="{FF2B5EF4-FFF2-40B4-BE49-F238E27FC236}">
                        <a16:creationId xmlns:a16="http://schemas.microsoft.com/office/drawing/2014/main" id="{C1ACB23D-EAD9-4BBE-A323-0D25A5A95BC1}"/>
                      </a:ext>
                    </a:extLst>
                  </p:cNvPr>
                  <p:cNvSpPr/>
                  <p:nvPr/>
                </p:nvSpPr>
                <p:spPr>
                  <a:xfrm>
                    <a:off x="9346823" y="6376452"/>
                    <a:ext cx="73937" cy="42445"/>
                  </a:xfrm>
                  <a:custGeom>
                    <a:avLst/>
                    <a:gdLst>
                      <a:gd name="connsiteX0" fmla="*/ 69830 w 73937"/>
                      <a:gd name="connsiteY0" fmla="*/ 16430 h 42445"/>
                      <a:gd name="connsiteX1" fmla="*/ 52030 w 73937"/>
                      <a:gd name="connsiteY1" fmla="*/ 0 h 42445"/>
                      <a:gd name="connsiteX2" fmla="*/ 31492 w 73937"/>
                      <a:gd name="connsiteY2" fmla="*/ 17800 h 42445"/>
                      <a:gd name="connsiteX3" fmla="*/ 31492 w 73937"/>
                      <a:gd name="connsiteY3" fmla="*/ 19169 h 42445"/>
                      <a:gd name="connsiteX4" fmla="*/ 20538 w 73937"/>
                      <a:gd name="connsiteY4" fmla="*/ 30123 h 42445"/>
                      <a:gd name="connsiteX5" fmla="*/ 10954 w 73937"/>
                      <a:gd name="connsiteY5" fmla="*/ 17800 h 42445"/>
                      <a:gd name="connsiteX6" fmla="*/ 10954 w 73937"/>
                      <a:gd name="connsiteY6" fmla="*/ 17800 h 42445"/>
                      <a:gd name="connsiteX7" fmla="*/ 16430 w 73937"/>
                      <a:gd name="connsiteY7" fmla="*/ 6846 h 42445"/>
                      <a:gd name="connsiteX8" fmla="*/ 10954 w 73937"/>
                      <a:gd name="connsiteY8" fmla="*/ 0 h 42445"/>
                      <a:gd name="connsiteX9" fmla="*/ 2738 w 73937"/>
                      <a:gd name="connsiteY9" fmla="*/ 15061 h 42445"/>
                      <a:gd name="connsiteX10" fmla="*/ 0 w 73937"/>
                      <a:gd name="connsiteY10" fmla="*/ 15061 h 42445"/>
                      <a:gd name="connsiteX11" fmla="*/ 0 w 73937"/>
                      <a:gd name="connsiteY11" fmla="*/ 17800 h 42445"/>
                      <a:gd name="connsiteX12" fmla="*/ 0 w 73937"/>
                      <a:gd name="connsiteY12" fmla="*/ 23276 h 42445"/>
                      <a:gd name="connsiteX13" fmla="*/ 4107 w 73937"/>
                      <a:gd name="connsiteY13" fmla="*/ 23276 h 42445"/>
                      <a:gd name="connsiteX14" fmla="*/ 21907 w 73937"/>
                      <a:gd name="connsiteY14" fmla="*/ 39707 h 42445"/>
                      <a:gd name="connsiteX15" fmla="*/ 42445 w 73937"/>
                      <a:gd name="connsiteY15" fmla="*/ 20538 h 42445"/>
                      <a:gd name="connsiteX16" fmla="*/ 42445 w 73937"/>
                      <a:gd name="connsiteY16" fmla="*/ 19169 h 42445"/>
                      <a:gd name="connsiteX17" fmla="*/ 53399 w 73937"/>
                      <a:gd name="connsiteY17" fmla="*/ 10954 h 42445"/>
                      <a:gd name="connsiteX18" fmla="*/ 62984 w 73937"/>
                      <a:gd name="connsiteY18" fmla="*/ 20538 h 42445"/>
                      <a:gd name="connsiteX19" fmla="*/ 62984 w 73937"/>
                      <a:gd name="connsiteY19" fmla="*/ 24646 h 42445"/>
                      <a:gd name="connsiteX20" fmla="*/ 57507 w 73937"/>
                      <a:gd name="connsiteY20" fmla="*/ 35599 h 42445"/>
                      <a:gd name="connsiteX21" fmla="*/ 62984 w 73937"/>
                      <a:gd name="connsiteY21" fmla="*/ 42445 h 42445"/>
                      <a:gd name="connsiteX22" fmla="*/ 71199 w 73937"/>
                      <a:gd name="connsiteY22" fmla="*/ 27384 h 42445"/>
                      <a:gd name="connsiteX23" fmla="*/ 73937 w 73937"/>
                      <a:gd name="connsiteY23" fmla="*/ 27384 h 42445"/>
                      <a:gd name="connsiteX24" fmla="*/ 73937 w 73937"/>
                      <a:gd name="connsiteY24" fmla="*/ 21907 h 42445"/>
                      <a:gd name="connsiteX25" fmla="*/ 73937 w 73937"/>
                      <a:gd name="connsiteY25" fmla="*/ 19169 h 42445"/>
                      <a:gd name="connsiteX26" fmla="*/ 69830 w 73937"/>
                      <a:gd name="connsiteY26" fmla="*/ 16430 h 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3937" h="42445">
                        <a:moveTo>
                          <a:pt x="69830" y="16430"/>
                        </a:moveTo>
                        <a:cubicBezTo>
                          <a:pt x="67091" y="6846"/>
                          <a:pt x="60245" y="1369"/>
                          <a:pt x="52030" y="0"/>
                        </a:cubicBezTo>
                        <a:cubicBezTo>
                          <a:pt x="42445" y="0"/>
                          <a:pt x="34230" y="6846"/>
                          <a:pt x="31492" y="17800"/>
                        </a:cubicBezTo>
                        <a:cubicBezTo>
                          <a:pt x="31492" y="17800"/>
                          <a:pt x="31492" y="19169"/>
                          <a:pt x="31492" y="19169"/>
                        </a:cubicBezTo>
                        <a:cubicBezTo>
                          <a:pt x="30122" y="24646"/>
                          <a:pt x="26015" y="30123"/>
                          <a:pt x="20538" y="30123"/>
                        </a:cubicBezTo>
                        <a:cubicBezTo>
                          <a:pt x="15061" y="30123"/>
                          <a:pt x="10954" y="24646"/>
                          <a:pt x="10954" y="17800"/>
                        </a:cubicBezTo>
                        <a:cubicBezTo>
                          <a:pt x="10954" y="17800"/>
                          <a:pt x="10954" y="17800"/>
                          <a:pt x="10954" y="17800"/>
                        </a:cubicBezTo>
                        <a:cubicBezTo>
                          <a:pt x="10954" y="12323"/>
                          <a:pt x="13692" y="8215"/>
                          <a:pt x="16430" y="6846"/>
                        </a:cubicBezTo>
                        <a:lnTo>
                          <a:pt x="10954" y="0"/>
                        </a:lnTo>
                        <a:cubicBezTo>
                          <a:pt x="6846" y="2738"/>
                          <a:pt x="2738" y="8215"/>
                          <a:pt x="2738" y="15061"/>
                        </a:cubicBezTo>
                        <a:lnTo>
                          <a:pt x="0" y="15061"/>
                        </a:lnTo>
                        <a:lnTo>
                          <a:pt x="0" y="17800"/>
                        </a:lnTo>
                        <a:lnTo>
                          <a:pt x="0" y="23276"/>
                        </a:lnTo>
                        <a:lnTo>
                          <a:pt x="4107" y="23276"/>
                        </a:lnTo>
                        <a:cubicBezTo>
                          <a:pt x="6846" y="32861"/>
                          <a:pt x="13692" y="38338"/>
                          <a:pt x="21907" y="39707"/>
                        </a:cubicBezTo>
                        <a:cubicBezTo>
                          <a:pt x="31492" y="39707"/>
                          <a:pt x="41077" y="31492"/>
                          <a:pt x="42445" y="20538"/>
                        </a:cubicBezTo>
                        <a:cubicBezTo>
                          <a:pt x="42445" y="20538"/>
                          <a:pt x="42445" y="19169"/>
                          <a:pt x="42445" y="19169"/>
                        </a:cubicBezTo>
                        <a:cubicBezTo>
                          <a:pt x="43814" y="13692"/>
                          <a:pt x="47923" y="9584"/>
                          <a:pt x="53399" y="10954"/>
                        </a:cubicBezTo>
                        <a:cubicBezTo>
                          <a:pt x="58876" y="10954"/>
                          <a:pt x="61615" y="15061"/>
                          <a:pt x="62984" y="20538"/>
                        </a:cubicBezTo>
                        <a:cubicBezTo>
                          <a:pt x="62984" y="21907"/>
                          <a:pt x="62984" y="23276"/>
                          <a:pt x="62984" y="24646"/>
                        </a:cubicBezTo>
                        <a:cubicBezTo>
                          <a:pt x="62984" y="30123"/>
                          <a:pt x="60245" y="34230"/>
                          <a:pt x="57507" y="35599"/>
                        </a:cubicBezTo>
                        <a:lnTo>
                          <a:pt x="62984" y="42445"/>
                        </a:lnTo>
                        <a:cubicBezTo>
                          <a:pt x="67091" y="39707"/>
                          <a:pt x="71199" y="34230"/>
                          <a:pt x="71199" y="27384"/>
                        </a:cubicBezTo>
                        <a:lnTo>
                          <a:pt x="73937" y="27384"/>
                        </a:lnTo>
                        <a:lnTo>
                          <a:pt x="73937" y="21907"/>
                        </a:lnTo>
                        <a:lnTo>
                          <a:pt x="73937" y="19169"/>
                        </a:lnTo>
                        <a:lnTo>
                          <a:pt x="69830" y="16430"/>
                        </a:lnTo>
                        <a:close/>
                      </a:path>
                    </a:pathLst>
                  </a:custGeom>
                  <a:solidFill>
                    <a:srgbClr val="5C9305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</p:grpSp>
            <p:grpSp>
              <p:nvGrpSpPr>
                <p:cNvPr id="35" name="Graphic 3">
                  <a:extLst>
                    <a:ext uri="{FF2B5EF4-FFF2-40B4-BE49-F238E27FC236}">
                      <a16:creationId xmlns:a16="http://schemas.microsoft.com/office/drawing/2014/main" id="{451C099F-7FC7-E917-439A-CEF4E25F0EFC}"/>
                    </a:ext>
                  </a:extLst>
                </p:cNvPr>
                <p:cNvGrpSpPr/>
                <p:nvPr/>
              </p:nvGrpSpPr>
              <p:grpSpPr>
                <a:xfrm>
                  <a:off x="9389784" y="6249908"/>
                  <a:ext cx="209484" cy="345941"/>
                  <a:chOff x="9389784" y="6249908"/>
                  <a:chExt cx="209484" cy="345941"/>
                </a:xfrm>
                <a:solidFill>
                  <a:srgbClr val="000000"/>
                </a:solidFill>
              </p:grpSpPr>
              <p:sp>
                <p:nvSpPr>
                  <p:cNvPr id="44" name="Freeform: Shape 221">
                    <a:extLst>
                      <a:ext uri="{FF2B5EF4-FFF2-40B4-BE49-F238E27FC236}">
                        <a16:creationId xmlns:a16="http://schemas.microsoft.com/office/drawing/2014/main" id="{C10E2DB2-AA92-6F85-035C-4B11F4087859}"/>
                      </a:ext>
                    </a:extLst>
                  </p:cNvPr>
                  <p:cNvSpPr/>
                  <p:nvPr/>
                </p:nvSpPr>
                <p:spPr>
                  <a:xfrm rot="-5259250">
                    <a:off x="9325422" y="6324975"/>
                    <a:ext cx="338209" cy="195805"/>
                  </a:xfrm>
                  <a:custGeom>
                    <a:avLst/>
                    <a:gdLst>
                      <a:gd name="connsiteX0" fmla="*/ 0 w 338209"/>
                      <a:gd name="connsiteY0" fmla="*/ 0 h 195805"/>
                      <a:gd name="connsiteX1" fmla="*/ 338210 w 338209"/>
                      <a:gd name="connsiteY1" fmla="*/ 0 h 195805"/>
                      <a:gd name="connsiteX2" fmla="*/ 338210 w 338209"/>
                      <a:gd name="connsiteY2" fmla="*/ 195806 h 195805"/>
                      <a:gd name="connsiteX3" fmla="*/ 0 w 338209"/>
                      <a:gd name="connsiteY3" fmla="*/ 195806 h 195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209" h="195805">
                        <a:moveTo>
                          <a:pt x="0" y="0"/>
                        </a:moveTo>
                        <a:lnTo>
                          <a:pt x="338210" y="0"/>
                        </a:lnTo>
                        <a:lnTo>
                          <a:pt x="338210" y="195806"/>
                        </a:lnTo>
                        <a:lnTo>
                          <a:pt x="0" y="195806"/>
                        </a:lnTo>
                        <a:close/>
                      </a:path>
                    </a:pathLst>
                  </a:custGeom>
                  <a:solidFill>
                    <a:srgbClr val="72AD00"/>
                  </a:solidFill>
                  <a:ln w="136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45" name="Freeform: Shape 222">
                    <a:extLst>
                      <a:ext uri="{FF2B5EF4-FFF2-40B4-BE49-F238E27FC236}">
                        <a16:creationId xmlns:a16="http://schemas.microsoft.com/office/drawing/2014/main" id="{47445FA5-411A-125C-1CAB-E7EEBC36FA78}"/>
                      </a:ext>
                    </a:extLst>
                  </p:cNvPr>
                  <p:cNvSpPr/>
                  <p:nvPr/>
                </p:nvSpPr>
                <p:spPr>
                  <a:xfrm>
                    <a:off x="9437191" y="6379116"/>
                    <a:ext cx="115014" cy="87772"/>
                  </a:xfrm>
                  <a:custGeom>
                    <a:avLst/>
                    <a:gdLst>
                      <a:gd name="connsiteX0" fmla="*/ 56138 w 115014"/>
                      <a:gd name="connsiteY0" fmla="*/ 87704 h 87772"/>
                      <a:gd name="connsiteX1" fmla="*/ 0 w 115014"/>
                      <a:gd name="connsiteY1" fmla="*/ 41150 h 87772"/>
                      <a:gd name="connsiteX2" fmla="*/ 58876 w 115014"/>
                      <a:gd name="connsiteY2" fmla="*/ 74 h 87772"/>
                      <a:gd name="connsiteX3" fmla="*/ 115015 w 115014"/>
                      <a:gd name="connsiteY3" fmla="*/ 46627 h 87772"/>
                      <a:gd name="connsiteX4" fmla="*/ 56138 w 115014"/>
                      <a:gd name="connsiteY4" fmla="*/ 87704 h 87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014" h="87772">
                        <a:moveTo>
                          <a:pt x="56138" y="87704"/>
                        </a:moveTo>
                        <a:cubicBezTo>
                          <a:pt x="24646" y="86335"/>
                          <a:pt x="0" y="65797"/>
                          <a:pt x="0" y="41150"/>
                        </a:cubicBezTo>
                        <a:cubicBezTo>
                          <a:pt x="1369" y="16505"/>
                          <a:pt x="28753" y="-1295"/>
                          <a:pt x="58876" y="74"/>
                        </a:cubicBezTo>
                        <a:cubicBezTo>
                          <a:pt x="90368" y="1443"/>
                          <a:pt x="115015" y="21982"/>
                          <a:pt x="115015" y="46627"/>
                        </a:cubicBezTo>
                        <a:cubicBezTo>
                          <a:pt x="113645" y="69904"/>
                          <a:pt x="87630" y="89073"/>
                          <a:pt x="56138" y="87704"/>
                        </a:cubicBez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46" name="Freeform: Shape 223">
                    <a:extLst>
                      <a:ext uri="{FF2B5EF4-FFF2-40B4-BE49-F238E27FC236}">
                        <a16:creationId xmlns:a16="http://schemas.microsoft.com/office/drawing/2014/main" id="{DD474658-0863-961F-31FD-462356C6A938}"/>
                      </a:ext>
                    </a:extLst>
                  </p:cNvPr>
                  <p:cNvSpPr/>
                  <p:nvPr/>
                </p:nvSpPr>
                <p:spPr>
                  <a:xfrm>
                    <a:off x="9407068" y="6268283"/>
                    <a:ext cx="175259" cy="309443"/>
                  </a:xfrm>
                  <a:custGeom>
                    <a:avLst/>
                    <a:gdLst>
                      <a:gd name="connsiteX0" fmla="*/ 165676 w 175259"/>
                      <a:gd name="connsiteY0" fmla="*/ 275213 h 309443"/>
                      <a:gd name="connsiteX1" fmla="*/ 175260 w 175259"/>
                      <a:gd name="connsiteY1" fmla="*/ 41077 h 309443"/>
                      <a:gd name="connsiteX2" fmla="*/ 141029 w 175259"/>
                      <a:gd name="connsiteY2" fmla="*/ 4108 h 309443"/>
                      <a:gd name="connsiteX3" fmla="*/ 46554 w 175259"/>
                      <a:gd name="connsiteY3" fmla="*/ 0 h 309443"/>
                      <a:gd name="connsiteX4" fmla="*/ 9585 w 175259"/>
                      <a:gd name="connsiteY4" fmla="*/ 34230 h 309443"/>
                      <a:gd name="connsiteX5" fmla="*/ 0 w 175259"/>
                      <a:gd name="connsiteY5" fmla="*/ 268367 h 309443"/>
                      <a:gd name="connsiteX6" fmla="*/ 34230 w 175259"/>
                      <a:gd name="connsiteY6" fmla="*/ 305336 h 309443"/>
                      <a:gd name="connsiteX7" fmla="*/ 128707 w 175259"/>
                      <a:gd name="connsiteY7" fmla="*/ 309444 h 309443"/>
                      <a:gd name="connsiteX8" fmla="*/ 165676 w 175259"/>
                      <a:gd name="connsiteY8" fmla="*/ 275213 h 309443"/>
                      <a:gd name="connsiteX9" fmla="*/ 42446 w 175259"/>
                      <a:gd name="connsiteY9" fmla="*/ 295751 h 309443"/>
                      <a:gd name="connsiteX10" fmla="*/ 9585 w 175259"/>
                      <a:gd name="connsiteY10" fmla="*/ 260152 h 309443"/>
                      <a:gd name="connsiteX11" fmla="*/ 19169 w 175259"/>
                      <a:gd name="connsiteY11" fmla="*/ 42446 h 309443"/>
                      <a:gd name="connsiteX12" fmla="*/ 54769 w 175259"/>
                      <a:gd name="connsiteY12" fmla="*/ 9585 h 309443"/>
                      <a:gd name="connsiteX13" fmla="*/ 132814 w 175259"/>
                      <a:gd name="connsiteY13" fmla="*/ 12323 h 309443"/>
                      <a:gd name="connsiteX14" fmla="*/ 165676 w 175259"/>
                      <a:gd name="connsiteY14" fmla="*/ 47923 h 309443"/>
                      <a:gd name="connsiteX15" fmla="*/ 156091 w 175259"/>
                      <a:gd name="connsiteY15" fmla="*/ 265629 h 309443"/>
                      <a:gd name="connsiteX16" fmla="*/ 120491 w 175259"/>
                      <a:gd name="connsiteY16" fmla="*/ 298490 h 309443"/>
                      <a:gd name="connsiteX17" fmla="*/ 42446 w 175259"/>
                      <a:gd name="connsiteY17" fmla="*/ 295751 h 309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75259" h="309443">
                        <a:moveTo>
                          <a:pt x="165676" y="275213"/>
                        </a:moveTo>
                        <a:lnTo>
                          <a:pt x="175260" y="41077"/>
                        </a:lnTo>
                        <a:cubicBezTo>
                          <a:pt x="156091" y="39708"/>
                          <a:pt x="141029" y="23277"/>
                          <a:pt x="141029" y="4108"/>
                        </a:cubicBezTo>
                        <a:lnTo>
                          <a:pt x="46554" y="0"/>
                        </a:lnTo>
                        <a:cubicBezTo>
                          <a:pt x="45184" y="19169"/>
                          <a:pt x="28754" y="34230"/>
                          <a:pt x="9585" y="34230"/>
                        </a:cubicBezTo>
                        <a:lnTo>
                          <a:pt x="0" y="268367"/>
                        </a:lnTo>
                        <a:cubicBezTo>
                          <a:pt x="19169" y="269736"/>
                          <a:pt x="34230" y="286167"/>
                          <a:pt x="34230" y="305336"/>
                        </a:cubicBezTo>
                        <a:lnTo>
                          <a:pt x="128707" y="309444"/>
                        </a:lnTo>
                        <a:cubicBezTo>
                          <a:pt x="128707" y="288905"/>
                          <a:pt x="145138" y="273844"/>
                          <a:pt x="165676" y="275213"/>
                        </a:cubicBezTo>
                        <a:close/>
                        <a:moveTo>
                          <a:pt x="42446" y="295751"/>
                        </a:moveTo>
                        <a:cubicBezTo>
                          <a:pt x="39708" y="277952"/>
                          <a:pt x="26015" y="264259"/>
                          <a:pt x="9585" y="260152"/>
                        </a:cubicBezTo>
                        <a:lnTo>
                          <a:pt x="19169" y="42446"/>
                        </a:lnTo>
                        <a:cubicBezTo>
                          <a:pt x="36969" y="39708"/>
                          <a:pt x="50661" y="26015"/>
                          <a:pt x="54769" y="9585"/>
                        </a:cubicBezTo>
                        <a:lnTo>
                          <a:pt x="132814" y="12323"/>
                        </a:lnTo>
                        <a:cubicBezTo>
                          <a:pt x="135553" y="30123"/>
                          <a:pt x="149245" y="43815"/>
                          <a:pt x="165676" y="47923"/>
                        </a:cubicBezTo>
                        <a:lnTo>
                          <a:pt x="156091" y="265629"/>
                        </a:lnTo>
                        <a:cubicBezTo>
                          <a:pt x="138292" y="268367"/>
                          <a:pt x="124599" y="282059"/>
                          <a:pt x="120491" y="298490"/>
                        </a:cubicBezTo>
                        <a:lnTo>
                          <a:pt x="42446" y="295751"/>
                        </a:lnTo>
                        <a:close/>
                      </a:path>
                    </a:pathLst>
                  </a:custGeom>
                  <a:solidFill>
                    <a:srgbClr val="DFF2EF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47" name="Freeform: Shape 224">
                    <a:extLst>
                      <a:ext uri="{FF2B5EF4-FFF2-40B4-BE49-F238E27FC236}">
                        <a16:creationId xmlns:a16="http://schemas.microsoft.com/office/drawing/2014/main" id="{2D8C5AD5-CCF2-F68B-3BF8-4B95B023EB23}"/>
                      </a:ext>
                    </a:extLst>
                  </p:cNvPr>
                  <p:cNvSpPr/>
                  <p:nvPr/>
                </p:nvSpPr>
                <p:spPr>
                  <a:xfrm>
                    <a:off x="9459098" y="6402467"/>
                    <a:ext cx="73938" cy="42445"/>
                  </a:xfrm>
                  <a:custGeom>
                    <a:avLst/>
                    <a:gdLst>
                      <a:gd name="connsiteX0" fmla="*/ 69831 w 73938"/>
                      <a:gd name="connsiteY0" fmla="*/ 16430 h 42445"/>
                      <a:gd name="connsiteX1" fmla="*/ 52031 w 73938"/>
                      <a:gd name="connsiteY1" fmla="*/ 0 h 42445"/>
                      <a:gd name="connsiteX2" fmla="*/ 31493 w 73938"/>
                      <a:gd name="connsiteY2" fmla="*/ 17800 h 42445"/>
                      <a:gd name="connsiteX3" fmla="*/ 31493 w 73938"/>
                      <a:gd name="connsiteY3" fmla="*/ 19169 h 42445"/>
                      <a:gd name="connsiteX4" fmla="*/ 20538 w 73938"/>
                      <a:gd name="connsiteY4" fmla="*/ 30123 h 42445"/>
                      <a:gd name="connsiteX5" fmla="*/ 10954 w 73938"/>
                      <a:gd name="connsiteY5" fmla="*/ 17800 h 42445"/>
                      <a:gd name="connsiteX6" fmla="*/ 10954 w 73938"/>
                      <a:gd name="connsiteY6" fmla="*/ 17800 h 42445"/>
                      <a:gd name="connsiteX7" fmla="*/ 16431 w 73938"/>
                      <a:gd name="connsiteY7" fmla="*/ 6846 h 42445"/>
                      <a:gd name="connsiteX8" fmla="*/ 10954 w 73938"/>
                      <a:gd name="connsiteY8" fmla="*/ 0 h 42445"/>
                      <a:gd name="connsiteX9" fmla="*/ 2739 w 73938"/>
                      <a:gd name="connsiteY9" fmla="*/ 15061 h 42445"/>
                      <a:gd name="connsiteX10" fmla="*/ 0 w 73938"/>
                      <a:gd name="connsiteY10" fmla="*/ 15061 h 42445"/>
                      <a:gd name="connsiteX11" fmla="*/ 0 w 73938"/>
                      <a:gd name="connsiteY11" fmla="*/ 17800 h 42445"/>
                      <a:gd name="connsiteX12" fmla="*/ 0 w 73938"/>
                      <a:gd name="connsiteY12" fmla="*/ 23276 h 42445"/>
                      <a:gd name="connsiteX13" fmla="*/ 4108 w 73938"/>
                      <a:gd name="connsiteY13" fmla="*/ 23276 h 42445"/>
                      <a:gd name="connsiteX14" fmla="*/ 21908 w 73938"/>
                      <a:gd name="connsiteY14" fmla="*/ 39707 h 42445"/>
                      <a:gd name="connsiteX15" fmla="*/ 42446 w 73938"/>
                      <a:gd name="connsiteY15" fmla="*/ 20538 h 42445"/>
                      <a:gd name="connsiteX16" fmla="*/ 42446 w 73938"/>
                      <a:gd name="connsiteY16" fmla="*/ 19169 h 42445"/>
                      <a:gd name="connsiteX17" fmla="*/ 53400 w 73938"/>
                      <a:gd name="connsiteY17" fmla="*/ 10954 h 42445"/>
                      <a:gd name="connsiteX18" fmla="*/ 62985 w 73938"/>
                      <a:gd name="connsiteY18" fmla="*/ 20538 h 42445"/>
                      <a:gd name="connsiteX19" fmla="*/ 62985 w 73938"/>
                      <a:gd name="connsiteY19" fmla="*/ 24646 h 42445"/>
                      <a:gd name="connsiteX20" fmla="*/ 57507 w 73938"/>
                      <a:gd name="connsiteY20" fmla="*/ 35600 h 42445"/>
                      <a:gd name="connsiteX21" fmla="*/ 62985 w 73938"/>
                      <a:gd name="connsiteY21" fmla="*/ 42446 h 42445"/>
                      <a:gd name="connsiteX22" fmla="*/ 71200 w 73938"/>
                      <a:gd name="connsiteY22" fmla="*/ 27384 h 42445"/>
                      <a:gd name="connsiteX23" fmla="*/ 73938 w 73938"/>
                      <a:gd name="connsiteY23" fmla="*/ 27384 h 42445"/>
                      <a:gd name="connsiteX24" fmla="*/ 73938 w 73938"/>
                      <a:gd name="connsiteY24" fmla="*/ 21908 h 42445"/>
                      <a:gd name="connsiteX25" fmla="*/ 73938 w 73938"/>
                      <a:gd name="connsiteY25" fmla="*/ 19169 h 42445"/>
                      <a:gd name="connsiteX26" fmla="*/ 69831 w 73938"/>
                      <a:gd name="connsiteY26" fmla="*/ 16430 h 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3938" h="42445">
                        <a:moveTo>
                          <a:pt x="69831" y="16430"/>
                        </a:moveTo>
                        <a:cubicBezTo>
                          <a:pt x="67092" y="6846"/>
                          <a:pt x="60246" y="1369"/>
                          <a:pt x="52031" y="0"/>
                        </a:cubicBezTo>
                        <a:cubicBezTo>
                          <a:pt x="42446" y="0"/>
                          <a:pt x="34230" y="6846"/>
                          <a:pt x="31493" y="17800"/>
                        </a:cubicBezTo>
                        <a:cubicBezTo>
                          <a:pt x="31493" y="17800"/>
                          <a:pt x="31493" y="19169"/>
                          <a:pt x="31493" y="19169"/>
                        </a:cubicBezTo>
                        <a:cubicBezTo>
                          <a:pt x="30123" y="24646"/>
                          <a:pt x="26015" y="30123"/>
                          <a:pt x="20538" y="30123"/>
                        </a:cubicBezTo>
                        <a:cubicBezTo>
                          <a:pt x="15062" y="30123"/>
                          <a:pt x="10954" y="24646"/>
                          <a:pt x="10954" y="17800"/>
                        </a:cubicBezTo>
                        <a:cubicBezTo>
                          <a:pt x="10954" y="17800"/>
                          <a:pt x="10954" y="17800"/>
                          <a:pt x="10954" y="17800"/>
                        </a:cubicBezTo>
                        <a:cubicBezTo>
                          <a:pt x="10954" y="12323"/>
                          <a:pt x="13692" y="8215"/>
                          <a:pt x="16431" y="6846"/>
                        </a:cubicBezTo>
                        <a:lnTo>
                          <a:pt x="10954" y="0"/>
                        </a:lnTo>
                        <a:cubicBezTo>
                          <a:pt x="6846" y="2738"/>
                          <a:pt x="2739" y="8215"/>
                          <a:pt x="2739" y="15061"/>
                        </a:cubicBezTo>
                        <a:lnTo>
                          <a:pt x="0" y="15061"/>
                        </a:lnTo>
                        <a:lnTo>
                          <a:pt x="0" y="17800"/>
                        </a:lnTo>
                        <a:lnTo>
                          <a:pt x="0" y="23276"/>
                        </a:lnTo>
                        <a:lnTo>
                          <a:pt x="4108" y="23276"/>
                        </a:lnTo>
                        <a:cubicBezTo>
                          <a:pt x="6846" y="32861"/>
                          <a:pt x="13692" y="38338"/>
                          <a:pt x="21908" y="39707"/>
                        </a:cubicBezTo>
                        <a:cubicBezTo>
                          <a:pt x="31493" y="39707"/>
                          <a:pt x="41077" y="31492"/>
                          <a:pt x="42446" y="20538"/>
                        </a:cubicBezTo>
                        <a:cubicBezTo>
                          <a:pt x="42446" y="20538"/>
                          <a:pt x="42446" y="19169"/>
                          <a:pt x="42446" y="19169"/>
                        </a:cubicBezTo>
                        <a:cubicBezTo>
                          <a:pt x="43815" y="13692"/>
                          <a:pt x="47923" y="9584"/>
                          <a:pt x="53400" y="10954"/>
                        </a:cubicBezTo>
                        <a:cubicBezTo>
                          <a:pt x="58877" y="10954"/>
                          <a:pt x="61615" y="15061"/>
                          <a:pt x="62985" y="20538"/>
                        </a:cubicBezTo>
                        <a:cubicBezTo>
                          <a:pt x="62985" y="21908"/>
                          <a:pt x="62985" y="23276"/>
                          <a:pt x="62985" y="24646"/>
                        </a:cubicBezTo>
                        <a:cubicBezTo>
                          <a:pt x="62985" y="30123"/>
                          <a:pt x="60246" y="34230"/>
                          <a:pt x="57507" y="35600"/>
                        </a:cubicBezTo>
                        <a:lnTo>
                          <a:pt x="62985" y="42446"/>
                        </a:lnTo>
                        <a:cubicBezTo>
                          <a:pt x="67092" y="39707"/>
                          <a:pt x="71200" y="34230"/>
                          <a:pt x="71200" y="27384"/>
                        </a:cubicBezTo>
                        <a:lnTo>
                          <a:pt x="73938" y="27384"/>
                        </a:lnTo>
                        <a:lnTo>
                          <a:pt x="73938" y="21908"/>
                        </a:lnTo>
                        <a:lnTo>
                          <a:pt x="73938" y="19169"/>
                        </a:lnTo>
                        <a:lnTo>
                          <a:pt x="69831" y="16430"/>
                        </a:lnTo>
                        <a:close/>
                      </a:path>
                    </a:pathLst>
                  </a:custGeom>
                  <a:solidFill>
                    <a:srgbClr val="5C9305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</p:grpSp>
            <p:sp>
              <p:nvSpPr>
                <p:cNvPr id="36" name="Freeform: Shape 225">
                  <a:extLst>
                    <a:ext uri="{FF2B5EF4-FFF2-40B4-BE49-F238E27FC236}">
                      <a16:creationId xmlns:a16="http://schemas.microsoft.com/office/drawing/2014/main" id="{B505B6DB-66D8-74F9-7665-6208741FC76E}"/>
                    </a:ext>
                  </a:extLst>
                </p:cNvPr>
                <p:cNvSpPr/>
                <p:nvPr/>
              </p:nvSpPr>
              <p:spPr>
                <a:xfrm>
                  <a:off x="8878672" y="6462712"/>
                  <a:ext cx="503749" cy="616368"/>
                </a:xfrm>
                <a:custGeom>
                  <a:avLst/>
                  <a:gdLst>
                    <a:gd name="connsiteX0" fmla="*/ 503750 w 503749"/>
                    <a:gd name="connsiteY0" fmla="*/ 69830 h 616368"/>
                    <a:gd name="connsiteX1" fmla="*/ 145014 w 503749"/>
                    <a:gd name="connsiteY1" fmla="*/ 0 h 616368"/>
                    <a:gd name="connsiteX2" fmla="*/ 56015 w 503749"/>
                    <a:gd name="connsiteY2" fmla="*/ 60246 h 616368"/>
                    <a:gd name="connsiteX3" fmla="*/ 95723 w 503749"/>
                    <a:gd name="connsiteY3" fmla="*/ 109538 h 616368"/>
                    <a:gd name="connsiteX4" fmla="*/ 87507 w 503749"/>
                    <a:gd name="connsiteY4" fmla="*/ 177998 h 616368"/>
                    <a:gd name="connsiteX5" fmla="*/ 71077 w 503749"/>
                    <a:gd name="connsiteY5" fmla="*/ 398443 h 616368"/>
                    <a:gd name="connsiteX6" fmla="*/ 17677 w 503749"/>
                    <a:gd name="connsiteY6" fmla="*/ 531257 h 616368"/>
                    <a:gd name="connsiteX7" fmla="*/ 10831 w 503749"/>
                    <a:gd name="connsiteY7" fmla="*/ 581918 h 616368"/>
                    <a:gd name="connsiteX8" fmla="*/ 362721 w 503749"/>
                    <a:gd name="connsiteY8" fmla="*/ 577811 h 616368"/>
                    <a:gd name="connsiteX9" fmla="*/ 503750 w 503749"/>
                    <a:gd name="connsiteY9" fmla="*/ 616148 h 616368"/>
                    <a:gd name="connsiteX10" fmla="*/ 503750 w 503749"/>
                    <a:gd name="connsiteY10" fmla="*/ 69830 h 616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3749" h="616368">
                      <a:moveTo>
                        <a:pt x="503750" y="69830"/>
                      </a:moveTo>
                      <a:cubicBezTo>
                        <a:pt x="414751" y="69830"/>
                        <a:pt x="158707" y="76676"/>
                        <a:pt x="145014" y="0"/>
                      </a:cubicBezTo>
                      <a:cubicBezTo>
                        <a:pt x="123107" y="6846"/>
                        <a:pt x="50539" y="28754"/>
                        <a:pt x="56015" y="60246"/>
                      </a:cubicBezTo>
                      <a:cubicBezTo>
                        <a:pt x="60123" y="82153"/>
                        <a:pt x="82031" y="93107"/>
                        <a:pt x="95723" y="109538"/>
                      </a:cubicBezTo>
                      <a:cubicBezTo>
                        <a:pt x="117630" y="135553"/>
                        <a:pt x="99830" y="150614"/>
                        <a:pt x="87507" y="177998"/>
                      </a:cubicBezTo>
                      <a:cubicBezTo>
                        <a:pt x="53277" y="256044"/>
                        <a:pt x="61492" y="338197"/>
                        <a:pt x="71077" y="398443"/>
                      </a:cubicBezTo>
                      <a:cubicBezTo>
                        <a:pt x="80661" y="455950"/>
                        <a:pt x="79292" y="480596"/>
                        <a:pt x="17677" y="531257"/>
                      </a:cubicBezTo>
                      <a:cubicBezTo>
                        <a:pt x="2616" y="543580"/>
                        <a:pt x="-9707" y="565487"/>
                        <a:pt x="10831" y="581918"/>
                      </a:cubicBezTo>
                      <a:cubicBezTo>
                        <a:pt x="66969" y="627102"/>
                        <a:pt x="292890" y="590133"/>
                        <a:pt x="362721" y="577811"/>
                      </a:cubicBezTo>
                      <a:cubicBezTo>
                        <a:pt x="379151" y="613410"/>
                        <a:pt x="464042" y="617517"/>
                        <a:pt x="503750" y="616148"/>
                      </a:cubicBezTo>
                      <a:lnTo>
                        <a:pt x="503750" y="69830"/>
                      </a:lnTo>
                      <a:close/>
                    </a:path>
                  </a:pathLst>
                </a:custGeom>
                <a:solidFill>
                  <a:srgbClr val="F25115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37" name="Freeform: Shape 226">
                  <a:extLst>
                    <a:ext uri="{FF2B5EF4-FFF2-40B4-BE49-F238E27FC236}">
                      <a16:creationId xmlns:a16="http://schemas.microsoft.com/office/drawing/2014/main" id="{4FF2E8D7-DBC5-C6CC-8801-C6890574E5C4}"/>
                    </a:ext>
                  </a:extLst>
                </p:cNvPr>
                <p:cNvSpPr/>
                <p:nvPr/>
              </p:nvSpPr>
              <p:spPr>
                <a:xfrm>
                  <a:off x="9382422" y="6462712"/>
                  <a:ext cx="503749" cy="616368"/>
                </a:xfrm>
                <a:custGeom>
                  <a:avLst/>
                  <a:gdLst>
                    <a:gd name="connsiteX0" fmla="*/ 0 w 503749"/>
                    <a:gd name="connsiteY0" fmla="*/ 69830 h 616368"/>
                    <a:gd name="connsiteX1" fmla="*/ 358735 w 503749"/>
                    <a:gd name="connsiteY1" fmla="*/ 0 h 616368"/>
                    <a:gd name="connsiteX2" fmla="*/ 447735 w 503749"/>
                    <a:gd name="connsiteY2" fmla="*/ 60246 h 616368"/>
                    <a:gd name="connsiteX3" fmla="*/ 408027 w 503749"/>
                    <a:gd name="connsiteY3" fmla="*/ 109538 h 616368"/>
                    <a:gd name="connsiteX4" fmla="*/ 416243 w 503749"/>
                    <a:gd name="connsiteY4" fmla="*/ 177998 h 616368"/>
                    <a:gd name="connsiteX5" fmla="*/ 432673 w 503749"/>
                    <a:gd name="connsiteY5" fmla="*/ 398443 h 616368"/>
                    <a:gd name="connsiteX6" fmla="*/ 486073 w 503749"/>
                    <a:gd name="connsiteY6" fmla="*/ 531257 h 616368"/>
                    <a:gd name="connsiteX7" fmla="*/ 492919 w 503749"/>
                    <a:gd name="connsiteY7" fmla="*/ 581918 h 616368"/>
                    <a:gd name="connsiteX8" fmla="*/ 141029 w 503749"/>
                    <a:gd name="connsiteY8" fmla="*/ 577811 h 616368"/>
                    <a:gd name="connsiteX9" fmla="*/ 0 w 503749"/>
                    <a:gd name="connsiteY9" fmla="*/ 616148 h 616368"/>
                    <a:gd name="connsiteX10" fmla="*/ 0 w 503749"/>
                    <a:gd name="connsiteY10" fmla="*/ 69830 h 616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3749" h="616368">
                      <a:moveTo>
                        <a:pt x="0" y="69830"/>
                      </a:moveTo>
                      <a:cubicBezTo>
                        <a:pt x="88999" y="69830"/>
                        <a:pt x="345043" y="76676"/>
                        <a:pt x="358735" y="0"/>
                      </a:cubicBezTo>
                      <a:cubicBezTo>
                        <a:pt x="380643" y="6846"/>
                        <a:pt x="453211" y="28754"/>
                        <a:pt x="447735" y="60246"/>
                      </a:cubicBezTo>
                      <a:cubicBezTo>
                        <a:pt x="443627" y="82153"/>
                        <a:pt x="421719" y="93107"/>
                        <a:pt x="408027" y="109538"/>
                      </a:cubicBezTo>
                      <a:cubicBezTo>
                        <a:pt x="386120" y="135553"/>
                        <a:pt x="403920" y="150614"/>
                        <a:pt x="416243" y="177998"/>
                      </a:cubicBezTo>
                      <a:cubicBezTo>
                        <a:pt x="450473" y="257413"/>
                        <a:pt x="442258" y="338197"/>
                        <a:pt x="432673" y="398443"/>
                      </a:cubicBezTo>
                      <a:cubicBezTo>
                        <a:pt x="423089" y="455950"/>
                        <a:pt x="424458" y="480596"/>
                        <a:pt x="486073" y="531257"/>
                      </a:cubicBezTo>
                      <a:cubicBezTo>
                        <a:pt x="501134" y="543580"/>
                        <a:pt x="513457" y="565487"/>
                        <a:pt x="492919" y="581918"/>
                      </a:cubicBezTo>
                      <a:cubicBezTo>
                        <a:pt x="436781" y="627102"/>
                        <a:pt x="210860" y="590133"/>
                        <a:pt x="141029" y="577811"/>
                      </a:cubicBezTo>
                      <a:cubicBezTo>
                        <a:pt x="124599" y="613410"/>
                        <a:pt x="39708" y="617517"/>
                        <a:pt x="0" y="616148"/>
                      </a:cubicBezTo>
                      <a:lnTo>
                        <a:pt x="0" y="69830"/>
                      </a:lnTo>
                      <a:close/>
                    </a:path>
                  </a:pathLst>
                </a:custGeom>
                <a:solidFill>
                  <a:srgbClr val="C93102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sp>
              <p:nvSpPr>
                <p:cNvPr id="38" name="Freeform: Shape 227">
                  <a:extLst>
                    <a:ext uri="{FF2B5EF4-FFF2-40B4-BE49-F238E27FC236}">
                      <a16:creationId xmlns:a16="http://schemas.microsoft.com/office/drawing/2014/main" id="{4FE5983F-1474-E793-8477-F79F672C9328}"/>
                    </a:ext>
                  </a:extLst>
                </p:cNvPr>
                <p:cNvSpPr/>
                <p:nvPr/>
              </p:nvSpPr>
              <p:spPr>
                <a:xfrm>
                  <a:off x="9127748" y="6681787"/>
                  <a:ext cx="518933" cy="238243"/>
                </a:xfrm>
                <a:custGeom>
                  <a:avLst/>
                  <a:gdLst>
                    <a:gd name="connsiteX0" fmla="*/ 518933 w 518933"/>
                    <a:gd name="connsiteY0" fmla="*/ 224552 h 238243"/>
                    <a:gd name="connsiteX1" fmla="*/ 505241 w 518933"/>
                    <a:gd name="connsiteY1" fmla="*/ 238244 h 238243"/>
                    <a:gd name="connsiteX2" fmla="*/ 13692 w 518933"/>
                    <a:gd name="connsiteY2" fmla="*/ 238244 h 238243"/>
                    <a:gd name="connsiteX3" fmla="*/ 0 w 518933"/>
                    <a:gd name="connsiteY3" fmla="*/ 224552 h 238243"/>
                    <a:gd name="connsiteX4" fmla="*/ 0 w 518933"/>
                    <a:gd name="connsiteY4" fmla="*/ 13692 h 238243"/>
                    <a:gd name="connsiteX5" fmla="*/ 13692 w 518933"/>
                    <a:gd name="connsiteY5" fmla="*/ 0 h 238243"/>
                    <a:gd name="connsiteX6" fmla="*/ 505241 w 518933"/>
                    <a:gd name="connsiteY6" fmla="*/ 0 h 238243"/>
                    <a:gd name="connsiteX7" fmla="*/ 518933 w 518933"/>
                    <a:gd name="connsiteY7" fmla="*/ 13692 h 238243"/>
                    <a:gd name="connsiteX8" fmla="*/ 518933 w 518933"/>
                    <a:gd name="connsiteY8" fmla="*/ 224552 h 238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8933" h="238243">
                      <a:moveTo>
                        <a:pt x="518933" y="224552"/>
                      </a:moveTo>
                      <a:cubicBezTo>
                        <a:pt x="518933" y="232767"/>
                        <a:pt x="512087" y="238244"/>
                        <a:pt x="505241" y="238244"/>
                      </a:cubicBezTo>
                      <a:lnTo>
                        <a:pt x="13692" y="238244"/>
                      </a:lnTo>
                      <a:cubicBezTo>
                        <a:pt x="5476" y="238244"/>
                        <a:pt x="0" y="231398"/>
                        <a:pt x="0" y="224552"/>
                      </a:cubicBezTo>
                      <a:lnTo>
                        <a:pt x="0" y="13692"/>
                      </a:lnTo>
                      <a:cubicBezTo>
                        <a:pt x="0" y="5477"/>
                        <a:pt x="6846" y="0"/>
                        <a:pt x="13692" y="0"/>
                      </a:cubicBezTo>
                      <a:lnTo>
                        <a:pt x="505241" y="0"/>
                      </a:lnTo>
                      <a:cubicBezTo>
                        <a:pt x="513457" y="0"/>
                        <a:pt x="518933" y="6846"/>
                        <a:pt x="518933" y="13692"/>
                      </a:cubicBezTo>
                      <a:lnTo>
                        <a:pt x="518933" y="224552"/>
                      </a:lnTo>
                      <a:close/>
                    </a:path>
                  </a:pathLst>
                </a:custGeom>
                <a:solidFill>
                  <a:srgbClr val="DFF2EF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>
                    <a:solidFill>
                      <a:srgbClr val="272E3A"/>
                    </a:solidFill>
                    <a:latin typeface="Montserrat Light"/>
                  </a:endParaRPr>
                </a:p>
              </p:txBody>
            </p:sp>
            <p:grpSp>
              <p:nvGrpSpPr>
                <p:cNvPr id="39" name="Graphic 3">
                  <a:extLst>
                    <a:ext uri="{FF2B5EF4-FFF2-40B4-BE49-F238E27FC236}">
                      <a16:creationId xmlns:a16="http://schemas.microsoft.com/office/drawing/2014/main" id="{10BC0C55-2211-CC06-C813-C0017BEC1443}"/>
                    </a:ext>
                  </a:extLst>
                </p:cNvPr>
                <p:cNvGrpSpPr/>
                <p:nvPr/>
              </p:nvGrpSpPr>
              <p:grpSpPr>
                <a:xfrm>
                  <a:off x="9146916" y="6736556"/>
                  <a:ext cx="476487" cy="127337"/>
                  <a:chOff x="9146916" y="6736556"/>
                  <a:chExt cx="476487" cy="127337"/>
                </a:xfrm>
                <a:solidFill>
                  <a:srgbClr val="C93102"/>
                </a:solidFill>
              </p:grpSpPr>
              <p:sp>
                <p:nvSpPr>
                  <p:cNvPr id="40" name="Freeform: Shape 229">
                    <a:extLst>
                      <a:ext uri="{FF2B5EF4-FFF2-40B4-BE49-F238E27FC236}">
                        <a16:creationId xmlns:a16="http://schemas.microsoft.com/office/drawing/2014/main" id="{4B961BDF-43C9-2D0E-A4A9-BFF9539B3059}"/>
                      </a:ext>
                    </a:extLst>
                  </p:cNvPr>
                  <p:cNvSpPr/>
                  <p:nvPr/>
                </p:nvSpPr>
                <p:spPr>
                  <a:xfrm>
                    <a:off x="9146916" y="6740663"/>
                    <a:ext cx="101322" cy="123229"/>
                  </a:xfrm>
                  <a:custGeom>
                    <a:avLst/>
                    <a:gdLst>
                      <a:gd name="connsiteX0" fmla="*/ 101323 w 101322"/>
                      <a:gd name="connsiteY0" fmla="*/ 113645 h 123229"/>
                      <a:gd name="connsiteX1" fmla="*/ 83523 w 101322"/>
                      <a:gd name="connsiteY1" fmla="*/ 120492 h 123229"/>
                      <a:gd name="connsiteX2" fmla="*/ 64353 w 101322"/>
                      <a:gd name="connsiteY2" fmla="*/ 123230 h 123229"/>
                      <a:gd name="connsiteX3" fmla="*/ 17800 w 101322"/>
                      <a:gd name="connsiteY3" fmla="*/ 106799 h 123229"/>
                      <a:gd name="connsiteX4" fmla="*/ 0 w 101322"/>
                      <a:gd name="connsiteY4" fmla="*/ 61615 h 123229"/>
                      <a:gd name="connsiteX5" fmla="*/ 17800 w 101322"/>
                      <a:gd name="connsiteY5" fmla="*/ 16431 h 123229"/>
                      <a:gd name="connsiteX6" fmla="*/ 64353 w 101322"/>
                      <a:gd name="connsiteY6" fmla="*/ 0 h 123229"/>
                      <a:gd name="connsiteX7" fmla="*/ 83523 w 101322"/>
                      <a:gd name="connsiteY7" fmla="*/ 2739 h 123229"/>
                      <a:gd name="connsiteX8" fmla="*/ 101323 w 101322"/>
                      <a:gd name="connsiteY8" fmla="*/ 9585 h 123229"/>
                      <a:gd name="connsiteX9" fmla="*/ 101323 w 101322"/>
                      <a:gd name="connsiteY9" fmla="*/ 34230 h 123229"/>
                      <a:gd name="connsiteX10" fmla="*/ 84892 w 101322"/>
                      <a:gd name="connsiteY10" fmla="*/ 26015 h 123229"/>
                      <a:gd name="connsiteX11" fmla="*/ 67092 w 101322"/>
                      <a:gd name="connsiteY11" fmla="*/ 23277 h 123229"/>
                      <a:gd name="connsiteX12" fmla="*/ 41077 w 101322"/>
                      <a:gd name="connsiteY12" fmla="*/ 34230 h 123229"/>
                      <a:gd name="connsiteX13" fmla="*/ 31492 w 101322"/>
                      <a:gd name="connsiteY13" fmla="*/ 62984 h 123229"/>
                      <a:gd name="connsiteX14" fmla="*/ 41077 w 101322"/>
                      <a:gd name="connsiteY14" fmla="*/ 91738 h 123229"/>
                      <a:gd name="connsiteX15" fmla="*/ 67092 w 101322"/>
                      <a:gd name="connsiteY15" fmla="*/ 102691 h 123229"/>
                      <a:gd name="connsiteX16" fmla="*/ 84892 w 101322"/>
                      <a:gd name="connsiteY16" fmla="*/ 99953 h 123229"/>
                      <a:gd name="connsiteX17" fmla="*/ 101323 w 101322"/>
                      <a:gd name="connsiteY17" fmla="*/ 91738 h 123229"/>
                      <a:gd name="connsiteX18" fmla="*/ 101323 w 101322"/>
                      <a:gd name="connsiteY18" fmla="*/ 113645 h 12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322" h="123229">
                        <a:moveTo>
                          <a:pt x="101323" y="113645"/>
                        </a:moveTo>
                        <a:cubicBezTo>
                          <a:pt x="95845" y="116384"/>
                          <a:pt x="90369" y="119122"/>
                          <a:pt x="83523" y="120492"/>
                        </a:cubicBezTo>
                        <a:cubicBezTo>
                          <a:pt x="78046" y="121861"/>
                          <a:pt x="71200" y="123230"/>
                          <a:pt x="64353" y="123230"/>
                        </a:cubicBezTo>
                        <a:cubicBezTo>
                          <a:pt x="43815" y="123230"/>
                          <a:pt x="28754" y="117753"/>
                          <a:pt x="17800" y="106799"/>
                        </a:cubicBezTo>
                        <a:cubicBezTo>
                          <a:pt x="6846" y="95845"/>
                          <a:pt x="0" y="80784"/>
                          <a:pt x="0" y="61615"/>
                        </a:cubicBezTo>
                        <a:cubicBezTo>
                          <a:pt x="0" y="42446"/>
                          <a:pt x="5477" y="27384"/>
                          <a:pt x="17800" y="16431"/>
                        </a:cubicBezTo>
                        <a:cubicBezTo>
                          <a:pt x="28754" y="5477"/>
                          <a:pt x="45184" y="0"/>
                          <a:pt x="64353" y="0"/>
                        </a:cubicBezTo>
                        <a:cubicBezTo>
                          <a:pt x="71200" y="0"/>
                          <a:pt x="78046" y="1369"/>
                          <a:pt x="83523" y="2739"/>
                        </a:cubicBezTo>
                        <a:cubicBezTo>
                          <a:pt x="88999" y="4108"/>
                          <a:pt x="95845" y="6846"/>
                          <a:pt x="101323" y="9585"/>
                        </a:cubicBezTo>
                        <a:lnTo>
                          <a:pt x="101323" y="34230"/>
                        </a:lnTo>
                        <a:cubicBezTo>
                          <a:pt x="95845" y="30123"/>
                          <a:pt x="90369" y="27384"/>
                          <a:pt x="84892" y="26015"/>
                        </a:cubicBezTo>
                        <a:cubicBezTo>
                          <a:pt x="79415" y="24646"/>
                          <a:pt x="73938" y="23277"/>
                          <a:pt x="67092" y="23277"/>
                        </a:cubicBezTo>
                        <a:cubicBezTo>
                          <a:pt x="56138" y="23277"/>
                          <a:pt x="47923" y="27384"/>
                          <a:pt x="41077" y="34230"/>
                        </a:cubicBezTo>
                        <a:cubicBezTo>
                          <a:pt x="34230" y="41077"/>
                          <a:pt x="31492" y="50661"/>
                          <a:pt x="31492" y="62984"/>
                        </a:cubicBezTo>
                        <a:cubicBezTo>
                          <a:pt x="31492" y="75307"/>
                          <a:pt x="34230" y="84892"/>
                          <a:pt x="41077" y="91738"/>
                        </a:cubicBezTo>
                        <a:cubicBezTo>
                          <a:pt x="47923" y="98584"/>
                          <a:pt x="56138" y="102691"/>
                          <a:pt x="67092" y="102691"/>
                        </a:cubicBezTo>
                        <a:cubicBezTo>
                          <a:pt x="72568" y="102691"/>
                          <a:pt x="79415" y="101323"/>
                          <a:pt x="84892" y="99953"/>
                        </a:cubicBezTo>
                        <a:cubicBezTo>
                          <a:pt x="90369" y="98584"/>
                          <a:pt x="95845" y="95845"/>
                          <a:pt x="101323" y="91738"/>
                        </a:cubicBezTo>
                        <a:lnTo>
                          <a:pt x="101323" y="113645"/>
                        </a:lnTo>
                        <a:close/>
                      </a:path>
                    </a:pathLst>
                  </a:custGeom>
                  <a:solidFill>
                    <a:srgbClr val="C93102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41" name="Freeform: Shape 230">
                    <a:extLst>
                      <a:ext uri="{FF2B5EF4-FFF2-40B4-BE49-F238E27FC236}">
                        <a16:creationId xmlns:a16="http://schemas.microsoft.com/office/drawing/2014/main" id="{25B40A7F-80FA-B3CF-30B1-400A4B608368}"/>
                      </a:ext>
                    </a:extLst>
                  </p:cNvPr>
                  <p:cNvSpPr/>
                  <p:nvPr/>
                </p:nvSpPr>
                <p:spPr>
                  <a:xfrm>
                    <a:off x="9259192" y="6742033"/>
                    <a:ext cx="124598" cy="119122"/>
                  </a:xfrm>
                  <a:custGeom>
                    <a:avLst/>
                    <a:gdLst>
                      <a:gd name="connsiteX0" fmla="*/ 87630 w 124598"/>
                      <a:gd name="connsiteY0" fmla="*/ 97215 h 119122"/>
                      <a:gd name="connsiteX1" fmla="*/ 39708 w 124598"/>
                      <a:gd name="connsiteY1" fmla="*/ 97215 h 119122"/>
                      <a:gd name="connsiteX2" fmla="*/ 31492 w 124598"/>
                      <a:gd name="connsiteY2" fmla="*/ 119122 h 119122"/>
                      <a:gd name="connsiteX3" fmla="*/ 0 w 124598"/>
                      <a:gd name="connsiteY3" fmla="*/ 119122 h 119122"/>
                      <a:gd name="connsiteX4" fmla="*/ 43815 w 124598"/>
                      <a:gd name="connsiteY4" fmla="*/ 0 h 119122"/>
                      <a:gd name="connsiteX5" fmla="*/ 80784 w 124598"/>
                      <a:gd name="connsiteY5" fmla="*/ 0 h 119122"/>
                      <a:gd name="connsiteX6" fmla="*/ 124599 w 124598"/>
                      <a:gd name="connsiteY6" fmla="*/ 119122 h 119122"/>
                      <a:gd name="connsiteX7" fmla="*/ 93107 w 124598"/>
                      <a:gd name="connsiteY7" fmla="*/ 119122 h 119122"/>
                      <a:gd name="connsiteX8" fmla="*/ 87630 w 124598"/>
                      <a:gd name="connsiteY8" fmla="*/ 97215 h 119122"/>
                      <a:gd name="connsiteX9" fmla="*/ 46554 w 124598"/>
                      <a:gd name="connsiteY9" fmla="*/ 73938 h 119122"/>
                      <a:gd name="connsiteX10" fmla="*/ 79415 w 124598"/>
                      <a:gd name="connsiteY10" fmla="*/ 73938 h 119122"/>
                      <a:gd name="connsiteX11" fmla="*/ 62984 w 124598"/>
                      <a:gd name="connsiteY11" fmla="*/ 26015 h 119122"/>
                      <a:gd name="connsiteX12" fmla="*/ 46554 w 124598"/>
                      <a:gd name="connsiteY12" fmla="*/ 73938 h 119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4598" h="119122">
                        <a:moveTo>
                          <a:pt x="87630" y="97215"/>
                        </a:moveTo>
                        <a:lnTo>
                          <a:pt x="39708" y="97215"/>
                        </a:lnTo>
                        <a:lnTo>
                          <a:pt x="31492" y="119122"/>
                        </a:lnTo>
                        <a:lnTo>
                          <a:pt x="0" y="119122"/>
                        </a:lnTo>
                        <a:lnTo>
                          <a:pt x="43815" y="0"/>
                        </a:lnTo>
                        <a:lnTo>
                          <a:pt x="80784" y="0"/>
                        </a:lnTo>
                        <a:lnTo>
                          <a:pt x="124599" y="119122"/>
                        </a:lnTo>
                        <a:lnTo>
                          <a:pt x="93107" y="119122"/>
                        </a:lnTo>
                        <a:lnTo>
                          <a:pt x="87630" y="97215"/>
                        </a:lnTo>
                        <a:close/>
                        <a:moveTo>
                          <a:pt x="46554" y="73938"/>
                        </a:moveTo>
                        <a:lnTo>
                          <a:pt x="79415" y="73938"/>
                        </a:lnTo>
                        <a:lnTo>
                          <a:pt x="62984" y="26015"/>
                        </a:lnTo>
                        <a:lnTo>
                          <a:pt x="46554" y="73938"/>
                        </a:lnTo>
                        <a:close/>
                      </a:path>
                    </a:pathLst>
                  </a:custGeom>
                  <a:solidFill>
                    <a:srgbClr val="C93102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42" name="Freeform: Shape 231">
                    <a:extLst>
                      <a:ext uri="{FF2B5EF4-FFF2-40B4-BE49-F238E27FC236}">
                        <a16:creationId xmlns:a16="http://schemas.microsoft.com/office/drawing/2014/main" id="{62D7D6CB-5E06-3BF3-1E53-CD770B83E967}"/>
                      </a:ext>
                    </a:extLst>
                  </p:cNvPr>
                  <p:cNvSpPr/>
                  <p:nvPr/>
                </p:nvSpPr>
                <p:spPr>
                  <a:xfrm>
                    <a:off x="9394745" y="6736556"/>
                    <a:ext cx="97214" cy="123229"/>
                  </a:xfrm>
                  <a:custGeom>
                    <a:avLst/>
                    <a:gdLst>
                      <a:gd name="connsiteX0" fmla="*/ 88999 w 97214"/>
                      <a:gd name="connsiteY0" fmla="*/ 8215 h 123229"/>
                      <a:gd name="connsiteX1" fmla="*/ 88999 w 97214"/>
                      <a:gd name="connsiteY1" fmla="*/ 32861 h 123229"/>
                      <a:gd name="connsiteX2" fmla="*/ 69830 w 97214"/>
                      <a:gd name="connsiteY2" fmla="*/ 26015 h 123229"/>
                      <a:gd name="connsiteX3" fmla="*/ 52030 w 97214"/>
                      <a:gd name="connsiteY3" fmla="*/ 23277 h 123229"/>
                      <a:gd name="connsiteX4" fmla="*/ 35599 w 97214"/>
                      <a:gd name="connsiteY4" fmla="*/ 26015 h 123229"/>
                      <a:gd name="connsiteX5" fmla="*/ 30122 w 97214"/>
                      <a:gd name="connsiteY5" fmla="*/ 35600 h 123229"/>
                      <a:gd name="connsiteX6" fmla="*/ 34230 w 97214"/>
                      <a:gd name="connsiteY6" fmla="*/ 42446 h 123229"/>
                      <a:gd name="connsiteX7" fmla="*/ 46553 w 97214"/>
                      <a:gd name="connsiteY7" fmla="*/ 46553 h 123229"/>
                      <a:gd name="connsiteX8" fmla="*/ 60245 w 97214"/>
                      <a:gd name="connsiteY8" fmla="*/ 49292 h 123229"/>
                      <a:gd name="connsiteX9" fmla="*/ 88999 w 97214"/>
                      <a:gd name="connsiteY9" fmla="*/ 61615 h 123229"/>
                      <a:gd name="connsiteX10" fmla="*/ 97214 w 97214"/>
                      <a:gd name="connsiteY10" fmla="*/ 84892 h 123229"/>
                      <a:gd name="connsiteX11" fmla="*/ 84891 w 97214"/>
                      <a:gd name="connsiteY11" fmla="*/ 113645 h 123229"/>
                      <a:gd name="connsiteX12" fmla="*/ 49292 w 97214"/>
                      <a:gd name="connsiteY12" fmla="*/ 123230 h 123229"/>
                      <a:gd name="connsiteX13" fmla="*/ 26015 w 97214"/>
                      <a:gd name="connsiteY13" fmla="*/ 120491 h 123229"/>
                      <a:gd name="connsiteX14" fmla="*/ 2738 w 97214"/>
                      <a:gd name="connsiteY14" fmla="*/ 113645 h 123229"/>
                      <a:gd name="connsiteX15" fmla="*/ 2738 w 97214"/>
                      <a:gd name="connsiteY15" fmla="*/ 87630 h 123229"/>
                      <a:gd name="connsiteX16" fmla="*/ 24646 w 97214"/>
                      <a:gd name="connsiteY16" fmla="*/ 97215 h 123229"/>
                      <a:gd name="connsiteX17" fmla="*/ 45184 w 97214"/>
                      <a:gd name="connsiteY17" fmla="*/ 99953 h 123229"/>
                      <a:gd name="connsiteX18" fmla="*/ 60245 w 97214"/>
                      <a:gd name="connsiteY18" fmla="*/ 97215 h 123229"/>
                      <a:gd name="connsiteX19" fmla="*/ 65722 w 97214"/>
                      <a:gd name="connsiteY19" fmla="*/ 87630 h 123229"/>
                      <a:gd name="connsiteX20" fmla="*/ 61615 w 97214"/>
                      <a:gd name="connsiteY20" fmla="*/ 79415 h 123229"/>
                      <a:gd name="connsiteX21" fmla="*/ 46553 w 97214"/>
                      <a:gd name="connsiteY21" fmla="*/ 73938 h 123229"/>
                      <a:gd name="connsiteX22" fmla="*/ 34230 w 97214"/>
                      <a:gd name="connsiteY22" fmla="*/ 71200 h 123229"/>
                      <a:gd name="connsiteX23" fmla="*/ 8215 w 97214"/>
                      <a:gd name="connsiteY23" fmla="*/ 58876 h 123229"/>
                      <a:gd name="connsiteX24" fmla="*/ 0 w 97214"/>
                      <a:gd name="connsiteY24" fmla="*/ 36969 h 123229"/>
                      <a:gd name="connsiteX25" fmla="*/ 10954 w 97214"/>
                      <a:gd name="connsiteY25" fmla="*/ 9585 h 123229"/>
                      <a:gd name="connsiteX26" fmla="*/ 43814 w 97214"/>
                      <a:gd name="connsiteY26" fmla="*/ 0 h 123229"/>
                      <a:gd name="connsiteX27" fmla="*/ 64353 w 97214"/>
                      <a:gd name="connsiteY27" fmla="*/ 1369 h 123229"/>
                      <a:gd name="connsiteX28" fmla="*/ 88999 w 97214"/>
                      <a:gd name="connsiteY28" fmla="*/ 8215 h 12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7214" h="123229">
                        <a:moveTo>
                          <a:pt x="88999" y="8215"/>
                        </a:moveTo>
                        <a:lnTo>
                          <a:pt x="88999" y="32861"/>
                        </a:lnTo>
                        <a:cubicBezTo>
                          <a:pt x="82153" y="30123"/>
                          <a:pt x="76676" y="27384"/>
                          <a:pt x="69830" y="26015"/>
                        </a:cubicBezTo>
                        <a:cubicBezTo>
                          <a:pt x="62984" y="24646"/>
                          <a:pt x="57507" y="23277"/>
                          <a:pt x="52030" y="23277"/>
                        </a:cubicBezTo>
                        <a:cubicBezTo>
                          <a:pt x="45184" y="23277"/>
                          <a:pt x="39707" y="24646"/>
                          <a:pt x="35599" y="26015"/>
                        </a:cubicBezTo>
                        <a:cubicBezTo>
                          <a:pt x="31492" y="27384"/>
                          <a:pt x="30122" y="31492"/>
                          <a:pt x="30122" y="35600"/>
                        </a:cubicBezTo>
                        <a:cubicBezTo>
                          <a:pt x="30122" y="38338"/>
                          <a:pt x="31492" y="41077"/>
                          <a:pt x="34230" y="42446"/>
                        </a:cubicBezTo>
                        <a:cubicBezTo>
                          <a:pt x="36968" y="43815"/>
                          <a:pt x="41077" y="45184"/>
                          <a:pt x="46553" y="46553"/>
                        </a:cubicBezTo>
                        <a:lnTo>
                          <a:pt x="60245" y="49292"/>
                        </a:lnTo>
                        <a:cubicBezTo>
                          <a:pt x="73937" y="52030"/>
                          <a:pt x="83522" y="56138"/>
                          <a:pt x="88999" y="61615"/>
                        </a:cubicBezTo>
                        <a:cubicBezTo>
                          <a:pt x="94476" y="67092"/>
                          <a:pt x="97214" y="75307"/>
                          <a:pt x="97214" y="84892"/>
                        </a:cubicBezTo>
                        <a:cubicBezTo>
                          <a:pt x="97214" y="98584"/>
                          <a:pt x="93107" y="108168"/>
                          <a:pt x="84891" y="113645"/>
                        </a:cubicBezTo>
                        <a:cubicBezTo>
                          <a:pt x="76676" y="120491"/>
                          <a:pt x="65722" y="123230"/>
                          <a:pt x="49292" y="123230"/>
                        </a:cubicBezTo>
                        <a:cubicBezTo>
                          <a:pt x="41077" y="123230"/>
                          <a:pt x="34230" y="121860"/>
                          <a:pt x="26015" y="120491"/>
                        </a:cubicBezTo>
                        <a:cubicBezTo>
                          <a:pt x="17800" y="119122"/>
                          <a:pt x="10954" y="116384"/>
                          <a:pt x="2738" y="113645"/>
                        </a:cubicBezTo>
                        <a:lnTo>
                          <a:pt x="2738" y="87630"/>
                        </a:lnTo>
                        <a:cubicBezTo>
                          <a:pt x="10954" y="91738"/>
                          <a:pt x="17800" y="94476"/>
                          <a:pt x="24646" y="97215"/>
                        </a:cubicBezTo>
                        <a:cubicBezTo>
                          <a:pt x="31492" y="98584"/>
                          <a:pt x="38338" y="99953"/>
                          <a:pt x="45184" y="99953"/>
                        </a:cubicBezTo>
                        <a:cubicBezTo>
                          <a:pt x="52030" y="99953"/>
                          <a:pt x="57507" y="98584"/>
                          <a:pt x="60245" y="97215"/>
                        </a:cubicBezTo>
                        <a:cubicBezTo>
                          <a:pt x="64353" y="94476"/>
                          <a:pt x="65722" y="91738"/>
                          <a:pt x="65722" y="87630"/>
                        </a:cubicBezTo>
                        <a:cubicBezTo>
                          <a:pt x="65722" y="83522"/>
                          <a:pt x="64353" y="80784"/>
                          <a:pt x="61615" y="79415"/>
                        </a:cubicBezTo>
                        <a:cubicBezTo>
                          <a:pt x="58876" y="78046"/>
                          <a:pt x="54769" y="75307"/>
                          <a:pt x="46553" y="73938"/>
                        </a:cubicBezTo>
                        <a:lnTo>
                          <a:pt x="34230" y="71200"/>
                        </a:lnTo>
                        <a:cubicBezTo>
                          <a:pt x="21907" y="68461"/>
                          <a:pt x="13692" y="64353"/>
                          <a:pt x="8215" y="58876"/>
                        </a:cubicBezTo>
                        <a:cubicBezTo>
                          <a:pt x="2738" y="53399"/>
                          <a:pt x="0" y="45184"/>
                          <a:pt x="0" y="36969"/>
                        </a:cubicBezTo>
                        <a:cubicBezTo>
                          <a:pt x="0" y="24646"/>
                          <a:pt x="4107" y="16431"/>
                          <a:pt x="10954" y="9585"/>
                        </a:cubicBezTo>
                        <a:cubicBezTo>
                          <a:pt x="19169" y="2739"/>
                          <a:pt x="30122" y="0"/>
                          <a:pt x="43814" y="0"/>
                        </a:cubicBezTo>
                        <a:cubicBezTo>
                          <a:pt x="50660" y="0"/>
                          <a:pt x="57507" y="0"/>
                          <a:pt x="64353" y="1369"/>
                        </a:cubicBezTo>
                        <a:cubicBezTo>
                          <a:pt x="73937" y="5477"/>
                          <a:pt x="80783" y="6846"/>
                          <a:pt x="88999" y="8215"/>
                        </a:cubicBezTo>
                        <a:close/>
                      </a:path>
                    </a:pathLst>
                  </a:custGeom>
                  <a:solidFill>
                    <a:srgbClr val="C93102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  <p:sp>
                <p:nvSpPr>
                  <p:cNvPr id="43" name="Freeform: Shape 232">
                    <a:extLst>
                      <a:ext uri="{FF2B5EF4-FFF2-40B4-BE49-F238E27FC236}">
                        <a16:creationId xmlns:a16="http://schemas.microsoft.com/office/drawing/2014/main" id="{116034B5-DA78-B6F5-3E4B-842077B08A82}"/>
                      </a:ext>
                    </a:extLst>
                  </p:cNvPr>
                  <p:cNvSpPr/>
                  <p:nvPr/>
                </p:nvSpPr>
                <p:spPr>
                  <a:xfrm>
                    <a:off x="9517975" y="6740663"/>
                    <a:ext cx="105429" cy="119122"/>
                  </a:xfrm>
                  <a:custGeom>
                    <a:avLst/>
                    <a:gdLst>
                      <a:gd name="connsiteX0" fmla="*/ 0 w 105429"/>
                      <a:gd name="connsiteY0" fmla="*/ 0 h 119122"/>
                      <a:gd name="connsiteX1" fmla="*/ 30122 w 105429"/>
                      <a:gd name="connsiteY1" fmla="*/ 0 h 119122"/>
                      <a:gd name="connsiteX2" fmla="*/ 30122 w 105429"/>
                      <a:gd name="connsiteY2" fmla="*/ 45184 h 119122"/>
                      <a:gd name="connsiteX3" fmla="*/ 75307 w 105429"/>
                      <a:gd name="connsiteY3" fmla="*/ 45184 h 119122"/>
                      <a:gd name="connsiteX4" fmla="*/ 75307 w 105429"/>
                      <a:gd name="connsiteY4" fmla="*/ 0 h 119122"/>
                      <a:gd name="connsiteX5" fmla="*/ 105429 w 105429"/>
                      <a:gd name="connsiteY5" fmla="*/ 0 h 119122"/>
                      <a:gd name="connsiteX6" fmla="*/ 105429 w 105429"/>
                      <a:gd name="connsiteY6" fmla="*/ 119122 h 119122"/>
                      <a:gd name="connsiteX7" fmla="*/ 76676 w 105429"/>
                      <a:gd name="connsiteY7" fmla="*/ 119122 h 119122"/>
                      <a:gd name="connsiteX8" fmla="*/ 76676 w 105429"/>
                      <a:gd name="connsiteY8" fmla="*/ 68461 h 119122"/>
                      <a:gd name="connsiteX9" fmla="*/ 31492 w 105429"/>
                      <a:gd name="connsiteY9" fmla="*/ 68461 h 119122"/>
                      <a:gd name="connsiteX10" fmla="*/ 31492 w 105429"/>
                      <a:gd name="connsiteY10" fmla="*/ 119122 h 119122"/>
                      <a:gd name="connsiteX11" fmla="*/ 1369 w 105429"/>
                      <a:gd name="connsiteY11" fmla="*/ 119122 h 119122"/>
                      <a:gd name="connsiteX12" fmla="*/ 1369 w 105429"/>
                      <a:gd name="connsiteY12" fmla="*/ 0 h 119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5429" h="119122">
                        <a:moveTo>
                          <a:pt x="0" y="0"/>
                        </a:moveTo>
                        <a:lnTo>
                          <a:pt x="30122" y="0"/>
                        </a:lnTo>
                        <a:lnTo>
                          <a:pt x="30122" y="45184"/>
                        </a:lnTo>
                        <a:lnTo>
                          <a:pt x="75307" y="45184"/>
                        </a:lnTo>
                        <a:lnTo>
                          <a:pt x="75307" y="0"/>
                        </a:lnTo>
                        <a:lnTo>
                          <a:pt x="105429" y="0"/>
                        </a:lnTo>
                        <a:lnTo>
                          <a:pt x="105429" y="119122"/>
                        </a:lnTo>
                        <a:lnTo>
                          <a:pt x="76676" y="119122"/>
                        </a:lnTo>
                        <a:lnTo>
                          <a:pt x="76676" y="68461"/>
                        </a:lnTo>
                        <a:lnTo>
                          <a:pt x="31492" y="68461"/>
                        </a:lnTo>
                        <a:lnTo>
                          <a:pt x="31492" y="119122"/>
                        </a:lnTo>
                        <a:lnTo>
                          <a:pt x="1369" y="119122"/>
                        </a:lnTo>
                        <a:lnTo>
                          <a:pt x="1369" y="0"/>
                        </a:lnTo>
                        <a:close/>
                      </a:path>
                    </a:pathLst>
                  </a:custGeom>
                  <a:solidFill>
                    <a:srgbClr val="C93102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>
                      <a:solidFill>
                        <a:srgbClr val="272E3A"/>
                      </a:solidFill>
                      <a:latin typeface="Montserrat Light"/>
                    </a:endParaRPr>
                  </a:p>
                </p:txBody>
              </p:sp>
            </p:grpSp>
          </p:grpSp>
        </p:grpSp>
        <p:sp>
          <p:nvSpPr>
            <p:cNvPr id="4" name="Rectangle 592">
              <a:extLst>
                <a:ext uri="{FF2B5EF4-FFF2-40B4-BE49-F238E27FC236}">
                  <a16:creationId xmlns:a16="http://schemas.microsoft.com/office/drawing/2014/main" id="{7B7C9EB4-D877-7751-A267-4BFDD8C1FFD1}"/>
                </a:ext>
              </a:extLst>
            </p:cNvPr>
            <p:cNvSpPr/>
            <p:nvPr/>
          </p:nvSpPr>
          <p:spPr>
            <a:xfrm>
              <a:off x="2269136" y="4759643"/>
              <a:ext cx="6342707" cy="15721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50" dirty="0">
                  <a:solidFill>
                    <a:srgbClr val="F4CAB8"/>
                  </a:solidFill>
                  <a:latin typeface="Montserrat Medium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https://www.bolsadequito.com/index.php</a:t>
              </a:r>
              <a:endParaRPr lang="en-US" sz="1650" dirty="0">
                <a:solidFill>
                  <a:srgbClr val="F4CAB8"/>
                </a:solidFill>
                <a:latin typeface="Montserrat Medium" pitchFamily="34" charset="0"/>
              </a:endParaRPr>
            </a:p>
            <a:p>
              <a:pPr>
                <a:lnSpc>
                  <a:spcPts val="2650"/>
                </a:lnSpc>
              </a:pPr>
              <a:endParaRPr lang="en-US" sz="1650" dirty="0">
                <a:solidFill>
                  <a:srgbClr val="F4CAB8"/>
                </a:solidFill>
                <a:latin typeface="Montserrat Medium" pitchFamily="34" charset="0"/>
              </a:endParaRPr>
            </a:p>
          </p:txBody>
        </p:sp>
        <p:sp>
          <p:nvSpPr>
            <p:cNvPr id="5" name="Rectangle 593">
              <a:extLst>
                <a:ext uri="{FF2B5EF4-FFF2-40B4-BE49-F238E27FC236}">
                  <a16:creationId xmlns:a16="http://schemas.microsoft.com/office/drawing/2014/main" id="{6D44B6F4-EDE8-F2B7-7A99-5CFC5F7B0DA4}"/>
                </a:ext>
              </a:extLst>
            </p:cNvPr>
            <p:cNvSpPr/>
            <p:nvPr/>
          </p:nvSpPr>
          <p:spPr>
            <a:xfrm>
              <a:off x="3739654" y="4070876"/>
              <a:ext cx="4872190" cy="7486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50" b="1" dirty="0">
                  <a:solidFill>
                    <a:srgbClr val="F4CAB8"/>
                  </a:solidFill>
                  <a:latin typeface="Montserrat Medium" pitchFamily="34" charset="0"/>
                </a:rPr>
                <a:t>Datos y </a:t>
              </a:r>
              <a:r>
                <a:rPr lang="en-US" sz="1650" b="1" dirty="0" err="1">
                  <a:solidFill>
                    <a:srgbClr val="F4CAB8"/>
                  </a:solidFill>
                  <a:latin typeface="Montserrat Medium" pitchFamily="34" charset="0"/>
                </a:rPr>
                <a:t>su</a:t>
              </a:r>
              <a:r>
                <a:rPr lang="en-US" sz="1650" b="1" dirty="0">
                  <a:solidFill>
                    <a:srgbClr val="F4CAB8"/>
                  </a:solidFill>
                  <a:latin typeface="Montserrat Medium" pitchFamily="34" charset="0"/>
                </a:rPr>
                <a:t> </a:t>
              </a:r>
              <a:r>
                <a:rPr lang="en-US" sz="1650" b="1" dirty="0" err="1">
                  <a:solidFill>
                    <a:srgbClr val="F4CAB8"/>
                  </a:solidFill>
                  <a:latin typeface="Montserrat Medium" pitchFamily="34" charset="0"/>
                </a:rPr>
                <a:t>calidad</a:t>
              </a:r>
              <a:endParaRPr lang="en-US" sz="1650" b="1" dirty="0">
                <a:solidFill>
                  <a:srgbClr val="F4CAB8"/>
                </a:solidFill>
                <a:latin typeface="Montserrat Medium" pitchFamily="34" charset="0"/>
              </a:endParaRPr>
            </a:p>
          </p:txBody>
        </p:sp>
        <p:sp>
          <p:nvSpPr>
            <p:cNvPr id="6" name="Rectangle 594">
              <a:extLst>
                <a:ext uri="{FF2B5EF4-FFF2-40B4-BE49-F238E27FC236}">
                  <a16:creationId xmlns:a16="http://schemas.microsoft.com/office/drawing/2014/main" id="{79D1BD5B-2C97-70B8-FBEE-E2247701B815}"/>
                </a:ext>
              </a:extLst>
            </p:cNvPr>
            <p:cNvSpPr/>
            <p:nvPr/>
          </p:nvSpPr>
          <p:spPr>
            <a:xfrm>
              <a:off x="3131652" y="10546710"/>
              <a:ext cx="5480191" cy="11229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50" dirty="0" err="1">
                  <a:solidFill>
                    <a:srgbClr val="F4CAB8"/>
                  </a:solidFill>
                  <a:latin typeface="Montserrat Medium" pitchFamily="34" charset="0"/>
                </a:rPr>
                <a:t>Portafolio</a:t>
              </a:r>
              <a:r>
                <a:rPr lang="en-US" sz="1650" dirty="0">
                  <a:solidFill>
                    <a:srgbClr val="F4CAB8"/>
                  </a:solidFill>
                  <a:latin typeface="Montserrat Medium" pitchFamily="34" charset="0"/>
                </a:rPr>
                <a:t> </a:t>
              </a:r>
              <a:r>
                <a:rPr lang="en-US" sz="1650" dirty="0" err="1">
                  <a:solidFill>
                    <a:srgbClr val="F4CAB8"/>
                  </a:solidFill>
                  <a:latin typeface="Montserrat Medium" pitchFamily="34" charset="0"/>
                </a:rPr>
                <a:t>Eficiente</a:t>
              </a:r>
              <a:r>
                <a:rPr lang="en-US" sz="1650" dirty="0">
                  <a:solidFill>
                    <a:srgbClr val="F4CAB8"/>
                  </a:solidFill>
                  <a:latin typeface="Montserrat Medium" pitchFamily="34" charset="0"/>
                </a:rPr>
                <a:t> de Markowitz</a:t>
              </a:r>
            </a:p>
          </p:txBody>
        </p:sp>
        <p:sp>
          <p:nvSpPr>
            <p:cNvPr id="7" name="Rectangle 595">
              <a:extLst>
                <a:ext uri="{FF2B5EF4-FFF2-40B4-BE49-F238E27FC236}">
                  <a16:creationId xmlns:a16="http://schemas.microsoft.com/office/drawing/2014/main" id="{CE9774F7-FE7A-A2D5-1A4F-7CFC6DFAFAA3}"/>
                </a:ext>
              </a:extLst>
            </p:cNvPr>
            <p:cNvSpPr/>
            <p:nvPr/>
          </p:nvSpPr>
          <p:spPr>
            <a:xfrm>
              <a:off x="3739654" y="9857942"/>
              <a:ext cx="4872190" cy="499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50" b="1" dirty="0" err="1">
                  <a:solidFill>
                    <a:srgbClr val="F4CAB8"/>
                  </a:solidFill>
                  <a:latin typeface="Montserrat Medium" pitchFamily="34" charset="0"/>
                </a:rPr>
                <a:t>Análsis</a:t>
              </a:r>
              <a:r>
                <a:rPr lang="en-US" sz="1650" b="1" dirty="0">
                  <a:solidFill>
                    <a:srgbClr val="F4CAB8"/>
                  </a:solidFill>
                  <a:latin typeface="Montserrat Medium" pitchFamily="34" charset="0"/>
                </a:rPr>
                <a:t> </a:t>
              </a:r>
              <a:r>
                <a:rPr lang="en-US" sz="1650" b="1" dirty="0" err="1">
                  <a:solidFill>
                    <a:srgbClr val="F4CAB8"/>
                  </a:solidFill>
                  <a:latin typeface="Montserrat Medium" pitchFamily="34" charset="0"/>
                </a:rPr>
                <a:t>prescriptivo</a:t>
              </a:r>
              <a:endParaRPr lang="en-US" sz="1650" b="1" dirty="0">
                <a:solidFill>
                  <a:srgbClr val="F4CAB8"/>
                </a:solidFill>
                <a:latin typeface="Montserrat Medium" pitchFamily="34" charset="0"/>
              </a:endParaRPr>
            </a:p>
          </p:txBody>
        </p:sp>
        <p:sp>
          <p:nvSpPr>
            <p:cNvPr id="8" name="Rectangle 596">
              <a:extLst>
                <a:ext uri="{FF2B5EF4-FFF2-40B4-BE49-F238E27FC236}">
                  <a16:creationId xmlns:a16="http://schemas.microsoft.com/office/drawing/2014/main" id="{2E483E06-57C4-00D6-CF02-7BE26AB311CF}"/>
                </a:ext>
              </a:extLst>
            </p:cNvPr>
            <p:cNvSpPr/>
            <p:nvPr/>
          </p:nvSpPr>
          <p:spPr>
            <a:xfrm>
              <a:off x="17069386" y="10546710"/>
              <a:ext cx="5216347" cy="6737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50" dirty="0">
                  <a:solidFill>
                    <a:srgbClr val="F4CAB8"/>
                  </a:solidFill>
                  <a:latin typeface="Montserrat Medium" pitchFamily="34" charset="0"/>
                </a:rPr>
                <a:t>Value at Risk (</a:t>
              </a:r>
              <a:r>
                <a:rPr lang="en-US" sz="1650" dirty="0" err="1">
                  <a:solidFill>
                    <a:srgbClr val="F4CAB8"/>
                  </a:solidFill>
                  <a:latin typeface="Montserrat Medium" pitchFamily="34" charset="0"/>
                </a:rPr>
                <a:t>VaR</a:t>
              </a:r>
              <a:r>
                <a:rPr lang="en-US" sz="1650" dirty="0">
                  <a:solidFill>
                    <a:srgbClr val="F4CAB8"/>
                  </a:solidFill>
                  <a:latin typeface="Montserrat Medium" pitchFamily="34" charset="0"/>
                </a:rPr>
                <a:t>)</a:t>
              </a:r>
            </a:p>
          </p:txBody>
        </p:sp>
        <p:sp>
          <p:nvSpPr>
            <p:cNvPr id="9" name="Rectangle 597">
              <a:extLst>
                <a:ext uri="{FF2B5EF4-FFF2-40B4-BE49-F238E27FC236}">
                  <a16:creationId xmlns:a16="http://schemas.microsoft.com/office/drawing/2014/main" id="{FBFAAFFC-C0DF-6506-EC25-6E58A7911FDC}"/>
                </a:ext>
              </a:extLst>
            </p:cNvPr>
            <p:cNvSpPr/>
            <p:nvPr/>
          </p:nvSpPr>
          <p:spPr>
            <a:xfrm>
              <a:off x="17044953" y="9857943"/>
              <a:ext cx="4806463" cy="7486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50" b="1" dirty="0" err="1">
                  <a:solidFill>
                    <a:srgbClr val="F4CAB8"/>
                  </a:solidFill>
                  <a:latin typeface="Montserrat Medium" pitchFamily="34" charset="0"/>
                </a:rPr>
                <a:t>Análisis</a:t>
              </a:r>
              <a:r>
                <a:rPr lang="en-US" sz="1650" b="1" dirty="0">
                  <a:solidFill>
                    <a:srgbClr val="F4CAB8"/>
                  </a:solidFill>
                  <a:latin typeface="Montserrat Medium" pitchFamily="34" charset="0"/>
                </a:rPr>
                <a:t> </a:t>
              </a:r>
              <a:r>
                <a:rPr lang="en-US" sz="1650" b="1" dirty="0" err="1">
                  <a:solidFill>
                    <a:srgbClr val="F4CAB8"/>
                  </a:solidFill>
                  <a:latin typeface="Montserrat Medium" pitchFamily="34" charset="0"/>
                </a:rPr>
                <a:t>predictivo</a:t>
              </a:r>
              <a:endParaRPr lang="en-US" sz="1650" b="1" dirty="0">
                <a:solidFill>
                  <a:srgbClr val="F4CAB8"/>
                </a:solidFill>
                <a:latin typeface="Montserrat Medium" pitchFamily="34" charset="0"/>
              </a:endParaRPr>
            </a:p>
          </p:txBody>
        </p:sp>
        <p:sp>
          <p:nvSpPr>
            <p:cNvPr id="10" name="Rectangle 598">
              <a:extLst>
                <a:ext uri="{FF2B5EF4-FFF2-40B4-BE49-F238E27FC236}">
                  <a16:creationId xmlns:a16="http://schemas.microsoft.com/office/drawing/2014/main" id="{6852A1BC-BED1-4E77-886C-E3F4D2A898D2}"/>
                </a:ext>
              </a:extLst>
            </p:cNvPr>
            <p:cNvSpPr/>
            <p:nvPr/>
          </p:nvSpPr>
          <p:spPr>
            <a:xfrm>
              <a:off x="17069386" y="5438021"/>
              <a:ext cx="5216347" cy="24705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50" dirty="0">
                  <a:solidFill>
                    <a:srgbClr val="F4CAB8"/>
                  </a:solidFill>
                  <a:latin typeface="Montserrat Medium" pitchFamily="34" charset="0"/>
                </a:rPr>
                <a:t>Media</a:t>
              </a:r>
            </a:p>
            <a:p>
              <a:pPr>
                <a:lnSpc>
                  <a:spcPts val="2650"/>
                </a:lnSpc>
              </a:pPr>
              <a:r>
                <a:rPr lang="en-US" sz="1650" dirty="0" err="1">
                  <a:solidFill>
                    <a:srgbClr val="F4CAB8"/>
                  </a:solidFill>
                  <a:latin typeface="Montserrat Medium" pitchFamily="34" charset="0"/>
                </a:rPr>
                <a:t>Desviación</a:t>
              </a:r>
              <a:r>
                <a:rPr lang="en-US" sz="1650" dirty="0">
                  <a:solidFill>
                    <a:srgbClr val="F4CAB8"/>
                  </a:solidFill>
                  <a:latin typeface="Montserrat Medium" pitchFamily="34" charset="0"/>
                </a:rPr>
                <a:t> </a:t>
              </a:r>
              <a:r>
                <a:rPr lang="en-US" sz="1650" dirty="0" err="1">
                  <a:solidFill>
                    <a:srgbClr val="F4CAB8"/>
                  </a:solidFill>
                  <a:latin typeface="Montserrat Medium" pitchFamily="34" charset="0"/>
                </a:rPr>
                <a:t>Estándar</a:t>
              </a:r>
              <a:endParaRPr lang="en-US" sz="1650" dirty="0">
                <a:solidFill>
                  <a:srgbClr val="F4CAB8"/>
                </a:solidFill>
                <a:latin typeface="Montserrat Medium" pitchFamily="34" charset="0"/>
              </a:endParaRPr>
            </a:p>
            <a:p>
              <a:pPr>
                <a:lnSpc>
                  <a:spcPts val="2650"/>
                </a:lnSpc>
              </a:pPr>
              <a:r>
                <a:rPr lang="en-US" sz="1650" dirty="0" err="1">
                  <a:solidFill>
                    <a:srgbClr val="F4CAB8"/>
                  </a:solidFill>
                  <a:latin typeface="Montserrat Medium" pitchFamily="34" charset="0"/>
                </a:rPr>
                <a:t>Diagrama</a:t>
              </a:r>
              <a:r>
                <a:rPr lang="en-US" sz="1650" dirty="0">
                  <a:solidFill>
                    <a:srgbClr val="F4CAB8"/>
                  </a:solidFill>
                  <a:latin typeface="Montserrat Medium" pitchFamily="34" charset="0"/>
                </a:rPr>
                <a:t> de </a:t>
              </a:r>
              <a:r>
                <a:rPr lang="en-US" sz="1650" dirty="0" err="1">
                  <a:solidFill>
                    <a:srgbClr val="F4CAB8"/>
                  </a:solidFill>
                  <a:latin typeface="Montserrat Medium" pitchFamily="34" charset="0"/>
                </a:rPr>
                <a:t>caja</a:t>
              </a:r>
              <a:r>
                <a:rPr lang="en-US" sz="1650" dirty="0">
                  <a:solidFill>
                    <a:srgbClr val="F4CAB8"/>
                  </a:solidFill>
                  <a:latin typeface="Montserrat Medium" pitchFamily="34" charset="0"/>
                </a:rPr>
                <a:t> y </a:t>
              </a:r>
              <a:r>
                <a:rPr lang="en-US" sz="1650" dirty="0" err="1">
                  <a:solidFill>
                    <a:srgbClr val="F4CAB8"/>
                  </a:solidFill>
                  <a:latin typeface="Montserrat Medium" pitchFamily="34" charset="0"/>
                </a:rPr>
                <a:t>bigotes</a:t>
              </a:r>
              <a:endParaRPr lang="en-US" sz="1650" dirty="0">
                <a:solidFill>
                  <a:srgbClr val="F4CAB8"/>
                </a:solidFill>
                <a:latin typeface="Montserrat Medium" pitchFamily="34" charset="0"/>
              </a:endParaRPr>
            </a:p>
            <a:p>
              <a:pPr>
                <a:lnSpc>
                  <a:spcPts val="2650"/>
                </a:lnSpc>
              </a:pPr>
              <a:r>
                <a:rPr lang="en-US" sz="1650" dirty="0" err="1">
                  <a:solidFill>
                    <a:srgbClr val="F4CAB8"/>
                  </a:solidFill>
                  <a:latin typeface="Montserrat Medium" pitchFamily="34" charset="0"/>
                </a:rPr>
                <a:t>Histograma</a:t>
              </a:r>
              <a:endParaRPr lang="en-US" sz="1650" dirty="0">
                <a:solidFill>
                  <a:srgbClr val="F4CAB8"/>
                </a:solidFill>
                <a:latin typeface="Montserrat Medium" pitchFamily="34" charset="0"/>
              </a:endParaRPr>
            </a:p>
          </p:txBody>
        </p:sp>
        <p:sp>
          <p:nvSpPr>
            <p:cNvPr id="11" name="Rectangle 599">
              <a:extLst>
                <a:ext uri="{FF2B5EF4-FFF2-40B4-BE49-F238E27FC236}">
                  <a16:creationId xmlns:a16="http://schemas.microsoft.com/office/drawing/2014/main" id="{0A80C07B-7CF3-73FF-BF69-C7445A799E51}"/>
                </a:ext>
              </a:extLst>
            </p:cNvPr>
            <p:cNvSpPr/>
            <p:nvPr/>
          </p:nvSpPr>
          <p:spPr>
            <a:xfrm>
              <a:off x="17044953" y="4749254"/>
              <a:ext cx="4806463" cy="7486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1650" b="1" dirty="0" err="1">
                  <a:solidFill>
                    <a:srgbClr val="F4CAB8"/>
                  </a:solidFill>
                  <a:latin typeface="Montserrat Medium" pitchFamily="34" charset="0"/>
                </a:rPr>
                <a:t>Análisis</a:t>
              </a:r>
              <a:r>
                <a:rPr lang="en-US" sz="1650" b="1" dirty="0">
                  <a:solidFill>
                    <a:srgbClr val="F4CAB8"/>
                  </a:solidFill>
                  <a:latin typeface="Montserrat Medium" pitchFamily="34" charset="0"/>
                </a:rPr>
                <a:t> </a:t>
              </a:r>
              <a:r>
                <a:rPr lang="en-US" sz="1650" b="1" dirty="0" err="1">
                  <a:solidFill>
                    <a:srgbClr val="F4CAB8"/>
                  </a:solidFill>
                  <a:latin typeface="Montserrat Medium" pitchFamily="34" charset="0"/>
                </a:rPr>
                <a:t>descriptivo</a:t>
              </a:r>
              <a:endParaRPr lang="en-US" sz="1650" b="1" dirty="0">
                <a:solidFill>
                  <a:srgbClr val="F4CAB8"/>
                </a:solidFill>
                <a:latin typeface="Montserrat Medium" pitchFamily="34" charset="0"/>
              </a:endParaRPr>
            </a:p>
          </p:txBody>
        </p:sp>
        <p:pic>
          <p:nvPicPr>
            <p:cNvPr id="12" name="Graphic 84">
              <a:extLst>
                <a:ext uri="{FF2B5EF4-FFF2-40B4-BE49-F238E27FC236}">
                  <a16:creationId xmlns:a16="http://schemas.microsoft.com/office/drawing/2014/main" id="{19E39F88-84BD-360C-E1D3-2900BB0F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58166" y="9458327"/>
              <a:ext cx="868567" cy="868567"/>
            </a:xfrm>
            <a:prstGeom prst="rect">
              <a:avLst/>
            </a:prstGeom>
          </p:spPr>
        </p:pic>
        <p:pic>
          <p:nvPicPr>
            <p:cNvPr id="13" name="Graphic 85">
              <a:extLst>
                <a:ext uri="{FF2B5EF4-FFF2-40B4-BE49-F238E27FC236}">
                  <a16:creationId xmlns:a16="http://schemas.microsoft.com/office/drawing/2014/main" id="{D4E217E3-0F61-F66E-4F88-F5FEEBD35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5662" y="8850546"/>
              <a:ext cx="868567" cy="868567"/>
            </a:xfrm>
            <a:prstGeom prst="rect">
              <a:avLst/>
            </a:prstGeom>
          </p:spPr>
        </p:pic>
        <p:pic>
          <p:nvPicPr>
            <p:cNvPr id="14" name="Graphic 86">
              <a:extLst>
                <a:ext uri="{FF2B5EF4-FFF2-40B4-BE49-F238E27FC236}">
                  <a16:creationId xmlns:a16="http://schemas.microsoft.com/office/drawing/2014/main" id="{99729C51-1F19-F578-8F6E-0F865E85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418311" y="5881303"/>
              <a:ext cx="868567" cy="868567"/>
            </a:xfrm>
            <a:prstGeom prst="rect">
              <a:avLst/>
            </a:prstGeom>
          </p:spPr>
        </p:pic>
        <p:pic>
          <p:nvPicPr>
            <p:cNvPr id="15" name="Graphic 87">
              <a:extLst>
                <a:ext uri="{FF2B5EF4-FFF2-40B4-BE49-F238E27FC236}">
                  <a16:creationId xmlns:a16="http://schemas.microsoft.com/office/drawing/2014/main" id="{BF1AC94E-8FE7-B508-A8ED-9564F14C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49889" y="5237968"/>
              <a:ext cx="868567" cy="868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716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908209"/>
            <a:ext cx="5742027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Los Tres Pilares del Riesgo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35660" y="1800225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 esta sesión, nos centraremos en tres categorías clave de riesgo que todo profesional debe comprender.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2725936"/>
            <a:ext cx="856298" cy="1284565"/>
          </a:xfrm>
          <a:prstGeom prst="roundRect">
            <a:avLst>
              <a:gd name="adj" fmla="val 36004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194" y="3207663"/>
            <a:ext cx="321112" cy="3211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06032" y="294001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Riesgo de Mercado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306032" y="3425190"/>
            <a:ext cx="657510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Asociado a la volatilidad de precios de activos financieros.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6235660" y="4224576"/>
            <a:ext cx="856298" cy="1284565"/>
          </a:xfrm>
          <a:prstGeom prst="roundRect">
            <a:avLst>
              <a:gd name="adj" fmla="val 36004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3194" y="4706303"/>
            <a:ext cx="321112" cy="3211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06032" y="443865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Riesgo Financiero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306032" y="4923830"/>
            <a:ext cx="657510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Derivado de la estructura del balance de una empresa.</a:t>
            </a:r>
            <a:endParaRPr lang="en-US" sz="1650" dirty="0"/>
          </a:p>
        </p:txBody>
      </p:sp>
      <p:sp>
        <p:nvSpPr>
          <p:cNvPr id="13" name="Shape 8"/>
          <p:cNvSpPr/>
          <p:nvPr/>
        </p:nvSpPr>
        <p:spPr>
          <a:xfrm>
            <a:off x="6235660" y="5723215"/>
            <a:ext cx="856298" cy="1598176"/>
          </a:xfrm>
          <a:prstGeom prst="roundRect">
            <a:avLst>
              <a:gd name="adj" fmla="val 36004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3194" y="6361748"/>
            <a:ext cx="321112" cy="32111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306032" y="5937290"/>
            <a:ext cx="334803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Riesgo Macroeconómico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306032" y="6422469"/>
            <a:ext cx="657510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Vinculado a factores económicos generales como el PIB, inflación y tasas de interés.</a:t>
            </a:r>
            <a:endParaRPr lang="en-US" sz="1650" dirty="0"/>
          </a:p>
        </p:txBody>
      </p:sp>
      <p:pic>
        <p:nvPicPr>
          <p:cNvPr id="19" name="Picture 2" descr="Bolsa de Valores de Quito Sociedad Anónima | Capacitación">
            <a:extLst>
              <a:ext uri="{FF2B5EF4-FFF2-40B4-BE49-F238E27FC236}">
                <a16:creationId xmlns:a16="http://schemas.microsoft.com/office/drawing/2014/main" id="{809680CA-AFFB-C6C1-F303-B39062BF2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561" y="7556629"/>
            <a:ext cx="1614275" cy="602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626864"/>
            <a:ext cx="764547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Ejemplos Reales de Riesgo en la Práctica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49260" y="2089785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 historia financiera nos ofrece lecciones valiosas sobre cómo estos riesgos se materializan.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990124" y="3015496"/>
            <a:ext cx="30480" cy="4587121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Shape 3"/>
          <p:cNvSpPr/>
          <p:nvPr/>
        </p:nvSpPr>
        <p:spPr>
          <a:xfrm>
            <a:off x="1200507" y="3241119"/>
            <a:ext cx="642223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7" name="Shape 4"/>
          <p:cNvSpPr/>
          <p:nvPr/>
        </p:nvSpPr>
        <p:spPr>
          <a:xfrm>
            <a:off x="749260" y="301549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8" name="Text 5"/>
          <p:cNvSpPr/>
          <p:nvPr/>
        </p:nvSpPr>
        <p:spPr>
          <a:xfrm>
            <a:off x="818852" y="3042285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060615" y="308907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Nasdaq 2022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060615" y="3574256"/>
            <a:ext cx="633412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Periodo de alta volatilidad en los mercados tecnológicos, ilustrando el </a:t>
            </a: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riesgo de mercado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200507" y="4912876"/>
            <a:ext cx="642223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2" name="Shape 9"/>
          <p:cNvSpPr/>
          <p:nvPr/>
        </p:nvSpPr>
        <p:spPr>
          <a:xfrm>
            <a:off x="749260" y="4687253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3" name="Text 10"/>
          <p:cNvSpPr/>
          <p:nvPr/>
        </p:nvSpPr>
        <p:spPr>
          <a:xfrm>
            <a:off x="818852" y="4714042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060615" y="476083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Cooperativa CREA 2025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060615" y="5246013"/>
            <a:ext cx="633412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Colapso </a:t>
            </a:r>
            <a:r>
              <a:rPr lang="en-US" sz="1650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por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en-US" sz="1650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cartera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en-US" sz="1650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vencida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y problemas de liquidez, un claro ejemplo de </a:t>
            </a:r>
            <a:r>
              <a:rPr lang="en-US" sz="165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riesgo financiero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200507" y="6584633"/>
            <a:ext cx="642223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7" name="Shape 14"/>
          <p:cNvSpPr/>
          <p:nvPr/>
        </p:nvSpPr>
        <p:spPr>
          <a:xfrm>
            <a:off x="749260" y="6359009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8" name="Text 15"/>
          <p:cNvSpPr/>
          <p:nvPr/>
        </p:nvSpPr>
        <p:spPr>
          <a:xfrm>
            <a:off x="818852" y="6385798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060615" y="643259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Crisis Ecuador 1999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2060615" y="6917769"/>
            <a:ext cx="633412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Una profunda crisis económica que mostró el impacto devastador del </a:t>
            </a: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riesgo macroeconómico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863</Words>
  <Application>Microsoft Office PowerPoint</Application>
  <PresentationFormat>Personalizado</PresentationFormat>
  <Paragraphs>135</Paragraphs>
  <Slides>15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Avenir Medium</vt:lpstr>
      <vt:lpstr>Avenir Black</vt:lpstr>
      <vt:lpstr>Montserrat Light</vt:lpstr>
      <vt:lpstr>Montserrat Medium</vt:lpstr>
      <vt:lpstr>Calibri</vt:lpstr>
      <vt:lpstr>Sosa</vt:lpstr>
      <vt:lpstr>Arial</vt:lpstr>
      <vt:lpstr>Brygada 1918 Bold</vt:lpstr>
      <vt:lpstr>Office Theme</vt:lpstr>
      <vt:lpstr>MINERÍA Y ANÁLISIS DE DATOS PARA LA TOMA DE DECISIONES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Sebastian Jacome</dc:creator>
  <cp:lastModifiedBy>Sebastian Jacome</cp:lastModifiedBy>
  <cp:revision>10</cp:revision>
  <dcterms:created xsi:type="dcterms:W3CDTF">2025-11-24T00:02:23Z</dcterms:created>
  <dcterms:modified xsi:type="dcterms:W3CDTF">2025-12-01T17:42:54Z</dcterms:modified>
</cp:coreProperties>
</file>